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88" r:id="rId1"/>
  </p:sldMasterIdLst>
  <p:notesMasterIdLst>
    <p:notesMasterId r:id="rId135"/>
  </p:notesMasterIdLst>
  <p:sldIdLst>
    <p:sldId id="275" r:id="rId2"/>
    <p:sldId id="396" r:id="rId3"/>
    <p:sldId id="273" r:id="rId4"/>
    <p:sldId id="428" r:id="rId5"/>
    <p:sldId id="446" r:id="rId6"/>
    <p:sldId id="442" r:id="rId7"/>
    <p:sldId id="281" r:id="rId8"/>
    <p:sldId id="282" r:id="rId9"/>
    <p:sldId id="283" r:id="rId10"/>
    <p:sldId id="389" r:id="rId11"/>
    <p:sldId id="284" r:id="rId12"/>
    <p:sldId id="285" r:id="rId13"/>
    <p:sldId id="388" r:id="rId14"/>
    <p:sldId id="445" r:id="rId15"/>
    <p:sldId id="447" r:id="rId16"/>
    <p:sldId id="431" r:id="rId17"/>
    <p:sldId id="433" r:id="rId18"/>
    <p:sldId id="448" r:id="rId19"/>
    <p:sldId id="435" r:id="rId20"/>
    <p:sldId id="436" r:id="rId21"/>
    <p:sldId id="438" r:id="rId22"/>
    <p:sldId id="449" r:id="rId23"/>
    <p:sldId id="297" r:id="rId24"/>
    <p:sldId id="299" r:id="rId25"/>
    <p:sldId id="300" r:id="rId26"/>
    <p:sldId id="301" r:id="rId27"/>
    <p:sldId id="394" r:id="rId28"/>
    <p:sldId id="450" r:id="rId29"/>
    <p:sldId id="303" r:id="rId30"/>
    <p:sldId id="304" r:id="rId31"/>
    <p:sldId id="305" r:id="rId32"/>
    <p:sldId id="306" r:id="rId33"/>
    <p:sldId id="307" r:id="rId34"/>
    <p:sldId id="308" r:id="rId35"/>
    <p:sldId id="310" r:id="rId36"/>
    <p:sldId id="311" r:id="rId37"/>
    <p:sldId id="313" r:id="rId38"/>
    <p:sldId id="312" r:id="rId39"/>
    <p:sldId id="314" r:id="rId40"/>
    <p:sldId id="315" r:id="rId41"/>
    <p:sldId id="464" r:id="rId42"/>
    <p:sldId id="317" r:id="rId43"/>
    <p:sldId id="316" r:id="rId44"/>
    <p:sldId id="318" r:id="rId45"/>
    <p:sldId id="319" r:id="rId46"/>
    <p:sldId id="404" r:id="rId47"/>
    <p:sldId id="320" r:id="rId48"/>
    <p:sldId id="429" r:id="rId49"/>
    <p:sldId id="323" r:id="rId50"/>
    <p:sldId id="324" r:id="rId51"/>
    <p:sldId id="326" r:id="rId52"/>
    <p:sldId id="327" r:id="rId53"/>
    <p:sldId id="328" r:id="rId54"/>
    <p:sldId id="329" r:id="rId55"/>
    <p:sldId id="330" r:id="rId56"/>
    <p:sldId id="452" r:id="rId57"/>
    <p:sldId id="334" r:id="rId58"/>
    <p:sldId id="335" r:id="rId59"/>
    <p:sldId id="336" r:id="rId60"/>
    <p:sldId id="337" r:id="rId61"/>
    <p:sldId id="453" r:id="rId62"/>
    <p:sldId id="425" r:id="rId63"/>
    <p:sldId id="338" r:id="rId64"/>
    <p:sldId id="454" r:id="rId65"/>
    <p:sldId id="339" r:id="rId66"/>
    <p:sldId id="340" r:id="rId67"/>
    <p:sldId id="455" r:id="rId68"/>
    <p:sldId id="342" r:id="rId69"/>
    <p:sldId id="343" r:id="rId70"/>
    <p:sldId id="415" r:id="rId71"/>
    <p:sldId id="344" r:id="rId72"/>
    <p:sldId id="345" r:id="rId73"/>
    <p:sldId id="346" r:id="rId74"/>
    <p:sldId id="347" r:id="rId75"/>
    <p:sldId id="348" r:id="rId76"/>
    <p:sldId id="349" r:id="rId77"/>
    <p:sldId id="350" r:id="rId78"/>
    <p:sldId id="465" r:id="rId79"/>
    <p:sldId id="466" r:id="rId80"/>
    <p:sldId id="457" r:id="rId81"/>
    <p:sldId id="352" r:id="rId82"/>
    <p:sldId id="467" r:id="rId83"/>
    <p:sldId id="355" r:id="rId84"/>
    <p:sldId id="356" r:id="rId85"/>
    <p:sldId id="357" r:id="rId86"/>
    <p:sldId id="416" r:id="rId87"/>
    <p:sldId id="458" r:id="rId88"/>
    <p:sldId id="359" r:id="rId89"/>
    <p:sldId id="439" r:id="rId90"/>
    <p:sldId id="360" r:id="rId91"/>
    <p:sldId id="459" r:id="rId92"/>
    <p:sldId id="361" r:id="rId93"/>
    <p:sldId id="362" r:id="rId94"/>
    <p:sldId id="419" r:id="rId95"/>
    <p:sldId id="363" r:id="rId96"/>
    <p:sldId id="422" r:id="rId97"/>
    <p:sldId id="405" r:id="rId98"/>
    <p:sldId id="469" r:id="rId99"/>
    <p:sldId id="365" r:id="rId100"/>
    <p:sldId id="460" r:id="rId101"/>
    <p:sldId id="470" r:id="rId102"/>
    <p:sldId id="366" r:id="rId103"/>
    <p:sldId id="367" r:id="rId104"/>
    <p:sldId id="368" r:id="rId105"/>
    <p:sldId id="369" r:id="rId106"/>
    <p:sldId id="370" r:id="rId107"/>
    <p:sldId id="371" r:id="rId108"/>
    <p:sldId id="372" r:id="rId109"/>
    <p:sldId id="373" r:id="rId110"/>
    <p:sldId id="471" r:id="rId111"/>
    <p:sldId id="472" r:id="rId112"/>
    <p:sldId id="374" r:id="rId113"/>
    <p:sldId id="375" r:id="rId114"/>
    <p:sldId id="414" r:id="rId115"/>
    <p:sldId id="376" r:id="rId116"/>
    <p:sldId id="377" r:id="rId117"/>
    <p:sldId id="411" r:id="rId118"/>
    <p:sldId id="407" r:id="rId119"/>
    <p:sldId id="378" r:id="rId120"/>
    <p:sldId id="408" r:id="rId121"/>
    <p:sldId id="409" r:id="rId122"/>
    <p:sldId id="379" r:id="rId123"/>
    <p:sldId id="380" r:id="rId124"/>
    <p:sldId id="461" r:id="rId125"/>
    <p:sldId id="462" r:id="rId126"/>
    <p:sldId id="413" r:id="rId127"/>
    <p:sldId id="384" r:id="rId128"/>
    <p:sldId id="279" r:id="rId129"/>
    <p:sldId id="385" r:id="rId130"/>
    <p:sldId id="277" r:id="rId131"/>
    <p:sldId id="440" r:id="rId132"/>
    <p:sldId id="426" r:id="rId133"/>
    <p:sldId id="276" r:id="rId1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ED8"/>
    <a:srgbClr val="B2DE82"/>
    <a:srgbClr val="B0DD7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920" y="-15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EB7807-FCFA-4C08-9F50-A792757E189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AE7A8085-7AAC-4582-9122-D718B6B39896}">
      <dgm:prSet phldrT="[文本]" custT="1"/>
      <dgm:spPr>
        <a:solidFill>
          <a:schemeClr val="bg1"/>
        </a:solidFill>
      </dgm:spPr>
      <dgm:t>
        <a:bodyPr/>
        <a:lstStyle/>
        <a:p>
          <a:r>
            <a:rPr lang="zh-CN" altLang="en-US" sz="3200" b="1" dirty="0" smtClean="0">
              <a:solidFill>
                <a:schemeClr val="tx1"/>
              </a:solidFill>
              <a:effectLst/>
              <a:latin typeface="+mn-ea"/>
              <a:ea typeface="+mn-ea"/>
              <a:cs typeface="+mj-cs"/>
            </a:rPr>
            <a:t>（</a:t>
          </a:r>
          <a:r>
            <a:rPr lang="en-US" altLang="zh-CN" sz="3200" b="1" dirty="0" smtClean="0">
              <a:solidFill>
                <a:schemeClr val="tx1"/>
              </a:solidFill>
              <a:effectLst/>
              <a:latin typeface="+mn-ea"/>
              <a:ea typeface="+mn-ea"/>
              <a:cs typeface="+mj-cs"/>
            </a:rPr>
            <a:t>1</a:t>
          </a:r>
          <a:r>
            <a:rPr lang="zh-CN" altLang="en-US" sz="3200" b="1" dirty="0" smtClean="0">
              <a:solidFill>
                <a:schemeClr val="tx1"/>
              </a:solidFill>
              <a:effectLst/>
              <a:latin typeface="+mn-ea"/>
              <a:ea typeface="+mn-ea"/>
              <a:cs typeface="+mj-cs"/>
            </a:rPr>
            <a:t>）大革命的意义</a:t>
          </a:r>
          <a:endParaRPr lang="zh-CN" altLang="en-US" sz="3200" dirty="0">
            <a:solidFill>
              <a:schemeClr val="tx1"/>
            </a:solidFill>
            <a:effectLst/>
            <a:latin typeface="+mn-ea"/>
            <a:ea typeface="+mn-ea"/>
          </a:endParaRPr>
        </a:p>
      </dgm:t>
    </dgm:pt>
    <dgm:pt modelId="{2CB8B245-00D9-4CE5-A41B-28517BD0A1FB}" type="parTrans" cxnId="{F24A0D04-4500-4E22-8043-DD8B7DC14202}">
      <dgm:prSet/>
      <dgm:spPr/>
      <dgm:t>
        <a:bodyPr/>
        <a:lstStyle/>
        <a:p>
          <a:endParaRPr lang="zh-CN" altLang="en-US"/>
        </a:p>
      </dgm:t>
    </dgm:pt>
    <dgm:pt modelId="{4279DE38-C6F0-4219-9842-86B65F99F6C0}" type="sibTrans" cxnId="{F24A0D04-4500-4E22-8043-DD8B7DC14202}">
      <dgm:prSet/>
      <dgm:spPr/>
      <dgm:t>
        <a:bodyPr/>
        <a:lstStyle/>
        <a:p>
          <a:endParaRPr lang="zh-CN" altLang="en-US"/>
        </a:p>
      </dgm:t>
    </dgm:pt>
    <dgm:pt modelId="{3822D995-B1A1-41A3-86AA-588B03483AD0}">
      <dgm:prSet phldrT="[文本]" custT="1"/>
      <dgm:spPr>
        <a:solidFill>
          <a:schemeClr val="bg1"/>
        </a:solidFill>
        <a:ln>
          <a:solidFill>
            <a:schemeClr val="accent1"/>
          </a:solidFill>
        </a:ln>
      </dgm:spPr>
      <dgm:t>
        <a:bodyPr/>
        <a:lstStyle/>
        <a:p>
          <a:pPr algn="l"/>
          <a:r>
            <a:rPr lang="zh-CN" altLang="en-US" sz="2000" b="1" dirty="0" smtClean="0">
              <a:solidFill>
                <a:schemeClr val="tx1"/>
              </a:solidFill>
              <a:latin typeface="华文新魏" pitchFamily="2" charset="-122"/>
              <a:ea typeface="华文新魏" pitchFamily="2" charset="-122"/>
            </a:rPr>
            <a:t>①沉重打击了帝国主义和封建主义的统治势力，实际上是迎接未来革命胜利的一次伟大的演习。</a:t>
          </a:r>
          <a:endParaRPr lang="zh-CN" altLang="en-US" sz="2000" dirty="0">
            <a:solidFill>
              <a:schemeClr val="tx1"/>
            </a:solidFill>
          </a:endParaRPr>
        </a:p>
      </dgm:t>
    </dgm:pt>
    <dgm:pt modelId="{9D911CF7-26F8-4890-9269-F1D7AE21080D}" type="parTrans" cxnId="{0E6F6849-F075-43EC-928B-6CB057EB794B}">
      <dgm:prSet/>
      <dgm:spPr/>
      <dgm:t>
        <a:bodyPr/>
        <a:lstStyle/>
        <a:p>
          <a:endParaRPr lang="zh-CN" altLang="en-US"/>
        </a:p>
      </dgm:t>
    </dgm:pt>
    <dgm:pt modelId="{94723650-EDD7-41AC-913F-6DF5121BEFC7}" type="sibTrans" cxnId="{0E6F6849-F075-43EC-928B-6CB057EB794B}">
      <dgm:prSet/>
      <dgm:spPr/>
      <dgm:t>
        <a:bodyPr/>
        <a:lstStyle/>
        <a:p>
          <a:endParaRPr lang="zh-CN" altLang="en-US"/>
        </a:p>
      </dgm:t>
    </dgm:pt>
    <dgm:pt modelId="{6C816311-3F73-456B-8F0A-2392E226B794}">
      <dgm:prSet phldrT="[文本]" custT="1"/>
      <dgm:spPr>
        <a:solidFill>
          <a:schemeClr val="bg1"/>
        </a:solidFill>
        <a:ln>
          <a:solidFill>
            <a:schemeClr val="accent1"/>
          </a:solidFill>
        </a:ln>
      </dgm:spPr>
      <dgm:t>
        <a:bodyPr/>
        <a:lstStyle/>
        <a:p>
          <a:r>
            <a:rPr lang="zh-CN" altLang="en-US" sz="2000" b="1" dirty="0" smtClean="0">
              <a:solidFill>
                <a:schemeClr val="tx1"/>
              </a:solidFill>
              <a:latin typeface="华文新魏" pitchFamily="2" charset="-122"/>
              <a:ea typeface="华文新魏" pitchFamily="2" charset="-122"/>
            </a:rPr>
            <a:t>② 中国共产党开始探索马克思主义中国化的途径，初步提出了无产阶级领导的、人民大众的、反帝反封建的新民主主义革命的基本思想，开始懂得进行土地革命和掌握革命武装的重要性。</a:t>
          </a:r>
        </a:p>
      </dgm:t>
    </dgm:pt>
    <dgm:pt modelId="{FFA64BFE-0742-4229-A393-B8D8B125577E}" type="parTrans" cxnId="{D0262512-E118-4C4A-92ED-0D7C9CFCA892}">
      <dgm:prSet/>
      <dgm:spPr/>
      <dgm:t>
        <a:bodyPr/>
        <a:lstStyle/>
        <a:p>
          <a:endParaRPr lang="zh-CN" altLang="en-US"/>
        </a:p>
      </dgm:t>
    </dgm:pt>
    <dgm:pt modelId="{4C615C3A-8E9F-40F1-9F23-A7BD6D538362}" type="sibTrans" cxnId="{D0262512-E118-4C4A-92ED-0D7C9CFCA892}">
      <dgm:prSet/>
      <dgm:spPr/>
      <dgm:t>
        <a:bodyPr/>
        <a:lstStyle/>
        <a:p>
          <a:endParaRPr lang="zh-CN" altLang="en-US"/>
        </a:p>
      </dgm:t>
    </dgm:pt>
    <dgm:pt modelId="{A89131D3-2832-4FE6-8E76-A4E2BBDAF580}">
      <dgm:prSet phldrT="[文本]" custT="1"/>
      <dgm:spPr>
        <a:solidFill>
          <a:schemeClr val="bg1"/>
        </a:solidFill>
        <a:ln>
          <a:solidFill>
            <a:schemeClr val="accent1"/>
          </a:solidFill>
        </a:ln>
      </dgm:spPr>
      <dgm:t>
        <a:bodyPr/>
        <a:lstStyle/>
        <a:p>
          <a:r>
            <a:rPr lang="en-US" altLang="zh-CN" sz="2000" b="1" dirty="0" smtClean="0">
              <a:solidFill>
                <a:schemeClr val="tx1"/>
              </a:solidFill>
              <a:latin typeface="华文新魏" pitchFamily="2" charset="-122"/>
              <a:ea typeface="华文新魏" pitchFamily="2" charset="-122"/>
            </a:rPr>
            <a:t>③</a:t>
          </a:r>
          <a:r>
            <a:rPr lang="zh-CN" altLang="en-US" sz="2000" b="1" dirty="0" smtClean="0">
              <a:solidFill>
                <a:schemeClr val="tx1"/>
              </a:solidFill>
              <a:latin typeface="华文新魏" pitchFamily="2" charset="-122"/>
              <a:ea typeface="华文新魏" pitchFamily="2" charset="-122"/>
            </a:rPr>
            <a:t>中国人民的觉悟程度和组织程度有了明显提高，中国共产党开始掌握了一部分革命武装。</a:t>
          </a:r>
        </a:p>
      </dgm:t>
    </dgm:pt>
    <dgm:pt modelId="{EE22E585-E616-41AF-9C33-4DCAF680F4FC}" type="parTrans" cxnId="{1F4D2C7B-56EE-485C-9F37-A33128B38D9B}">
      <dgm:prSet/>
      <dgm:spPr/>
      <dgm:t>
        <a:bodyPr/>
        <a:lstStyle/>
        <a:p>
          <a:endParaRPr lang="zh-CN" altLang="en-US"/>
        </a:p>
      </dgm:t>
    </dgm:pt>
    <dgm:pt modelId="{183B8E5E-7895-4F67-99DD-BA0C7DA2422E}" type="sibTrans" cxnId="{1F4D2C7B-56EE-485C-9F37-A33128B38D9B}">
      <dgm:prSet/>
      <dgm:spPr/>
      <dgm:t>
        <a:bodyPr/>
        <a:lstStyle/>
        <a:p>
          <a:endParaRPr lang="zh-CN" altLang="en-US"/>
        </a:p>
      </dgm:t>
    </dgm:pt>
    <dgm:pt modelId="{FA992149-B430-4C67-9A9C-D6732A12634B}" type="pres">
      <dgm:prSet presAssocID="{90EB7807-FCFA-4C08-9F50-A792757E189E}" presName="hierChild1" presStyleCnt="0">
        <dgm:presLayoutVars>
          <dgm:orgChart val="1"/>
          <dgm:chPref val="1"/>
          <dgm:dir/>
          <dgm:animOne val="branch"/>
          <dgm:animLvl val="lvl"/>
          <dgm:resizeHandles/>
        </dgm:presLayoutVars>
      </dgm:prSet>
      <dgm:spPr/>
      <dgm:t>
        <a:bodyPr/>
        <a:lstStyle/>
        <a:p>
          <a:endParaRPr lang="zh-CN" altLang="en-US"/>
        </a:p>
      </dgm:t>
    </dgm:pt>
    <dgm:pt modelId="{290EA205-1001-4782-BCCF-84AE4787728B}" type="pres">
      <dgm:prSet presAssocID="{AE7A8085-7AAC-4582-9122-D718B6B39896}" presName="hierRoot1" presStyleCnt="0">
        <dgm:presLayoutVars>
          <dgm:hierBranch val="init"/>
        </dgm:presLayoutVars>
      </dgm:prSet>
      <dgm:spPr/>
    </dgm:pt>
    <dgm:pt modelId="{0FFCCAC3-01F4-4B81-B456-20A5AA382AFE}" type="pres">
      <dgm:prSet presAssocID="{AE7A8085-7AAC-4582-9122-D718B6B39896}" presName="rootComposite1" presStyleCnt="0"/>
      <dgm:spPr/>
    </dgm:pt>
    <dgm:pt modelId="{BDFF75A9-F6D5-403E-A221-914E8ED55216}" type="pres">
      <dgm:prSet presAssocID="{AE7A8085-7AAC-4582-9122-D718B6B39896}" presName="rootText1" presStyleLbl="node0" presStyleIdx="0" presStyleCnt="1" custScaleX="178011" custScaleY="45987" custLinFactNeighborX="1994" custLinFactNeighborY="-56027">
        <dgm:presLayoutVars>
          <dgm:chPref val="3"/>
        </dgm:presLayoutVars>
      </dgm:prSet>
      <dgm:spPr/>
      <dgm:t>
        <a:bodyPr/>
        <a:lstStyle/>
        <a:p>
          <a:endParaRPr lang="zh-CN" altLang="en-US"/>
        </a:p>
      </dgm:t>
    </dgm:pt>
    <dgm:pt modelId="{285CD322-508D-4579-9588-B651ABF60C5C}" type="pres">
      <dgm:prSet presAssocID="{AE7A8085-7AAC-4582-9122-D718B6B39896}" presName="rootConnector1" presStyleLbl="node1" presStyleIdx="0" presStyleCnt="0"/>
      <dgm:spPr/>
      <dgm:t>
        <a:bodyPr/>
        <a:lstStyle/>
        <a:p>
          <a:endParaRPr lang="zh-CN" altLang="en-US"/>
        </a:p>
      </dgm:t>
    </dgm:pt>
    <dgm:pt modelId="{E0C5E496-A233-49AB-87D6-E89AF5A66276}" type="pres">
      <dgm:prSet presAssocID="{AE7A8085-7AAC-4582-9122-D718B6B39896}" presName="hierChild2" presStyleCnt="0"/>
      <dgm:spPr/>
    </dgm:pt>
    <dgm:pt modelId="{F5A2BD38-77A0-4624-A215-57DDCE9A5E74}" type="pres">
      <dgm:prSet presAssocID="{9D911CF7-26F8-4890-9269-F1D7AE21080D}" presName="Name37" presStyleLbl="parChTrans1D2" presStyleIdx="0" presStyleCnt="3"/>
      <dgm:spPr/>
      <dgm:t>
        <a:bodyPr/>
        <a:lstStyle/>
        <a:p>
          <a:endParaRPr lang="zh-CN" altLang="en-US"/>
        </a:p>
      </dgm:t>
    </dgm:pt>
    <dgm:pt modelId="{EBD5CDF0-9659-49D8-8E5D-D9B2B76E7844}" type="pres">
      <dgm:prSet presAssocID="{3822D995-B1A1-41A3-86AA-588B03483AD0}" presName="hierRoot2" presStyleCnt="0">
        <dgm:presLayoutVars>
          <dgm:hierBranch val="init"/>
        </dgm:presLayoutVars>
      </dgm:prSet>
      <dgm:spPr/>
    </dgm:pt>
    <dgm:pt modelId="{B6331930-A0CD-4AB0-9C59-6A8BE6BEDA3F}" type="pres">
      <dgm:prSet presAssocID="{3822D995-B1A1-41A3-86AA-588B03483AD0}" presName="rootComposite" presStyleCnt="0"/>
      <dgm:spPr/>
    </dgm:pt>
    <dgm:pt modelId="{AB199F73-F303-40BE-BAC3-705BD4AC8620}" type="pres">
      <dgm:prSet presAssocID="{3822D995-B1A1-41A3-86AA-588B03483AD0}" presName="rootText" presStyleLbl="node2" presStyleIdx="0" presStyleCnt="3" custScaleY="176049">
        <dgm:presLayoutVars>
          <dgm:chPref val="3"/>
        </dgm:presLayoutVars>
      </dgm:prSet>
      <dgm:spPr/>
      <dgm:t>
        <a:bodyPr/>
        <a:lstStyle/>
        <a:p>
          <a:endParaRPr lang="zh-CN" altLang="en-US"/>
        </a:p>
      </dgm:t>
    </dgm:pt>
    <dgm:pt modelId="{51BFCD19-6AFB-473A-8F42-E6C144BEE8FA}" type="pres">
      <dgm:prSet presAssocID="{3822D995-B1A1-41A3-86AA-588B03483AD0}" presName="rootConnector" presStyleLbl="node2" presStyleIdx="0" presStyleCnt="3"/>
      <dgm:spPr/>
      <dgm:t>
        <a:bodyPr/>
        <a:lstStyle/>
        <a:p>
          <a:endParaRPr lang="zh-CN" altLang="en-US"/>
        </a:p>
      </dgm:t>
    </dgm:pt>
    <dgm:pt modelId="{C800A34A-9074-4516-95D4-F9A5E7F71475}" type="pres">
      <dgm:prSet presAssocID="{3822D995-B1A1-41A3-86AA-588B03483AD0}" presName="hierChild4" presStyleCnt="0"/>
      <dgm:spPr/>
    </dgm:pt>
    <dgm:pt modelId="{BAC67A7E-475F-40DB-B01E-EF59C2AF728F}" type="pres">
      <dgm:prSet presAssocID="{3822D995-B1A1-41A3-86AA-588B03483AD0}" presName="hierChild5" presStyleCnt="0"/>
      <dgm:spPr/>
    </dgm:pt>
    <dgm:pt modelId="{9013CC7F-33A7-489E-8F67-D34B3CA6C296}" type="pres">
      <dgm:prSet presAssocID="{FFA64BFE-0742-4229-A393-B8D8B125577E}" presName="Name37" presStyleLbl="parChTrans1D2" presStyleIdx="1" presStyleCnt="3"/>
      <dgm:spPr/>
      <dgm:t>
        <a:bodyPr/>
        <a:lstStyle/>
        <a:p>
          <a:endParaRPr lang="zh-CN" altLang="en-US"/>
        </a:p>
      </dgm:t>
    </dgm:pt>
    <dgm:pt modelId="{25A2730E-D106-4B59-80AB-6F66D845D32A}" type="pres">
      <dgm:prSet presAssocID="{6C816311-3F73-456B-8F0A-2392E226B794}" presName="hierRoot2" presStyleCnt="0">
        <dgm:presLayoutVars>
          <dgm:hierBranch val="init"/>
        </dgm:presLayoutVars>
      </dgm:prSet>
      <dgm:spPr/>
    </dgm:pt>
    <dgm:pt modelId="{518FE5A5-B6FE-4290-A6BC-0773DE67FD9F}" type="pres">
      <dgm:prSet presAssocID="{6C816311-3F73-456B-8F0A-2392E226B794}" presName="rootComposite" presStyleCnt="0"/>
      <dgm:spPr/>
    </dgm:pt>
    <dgm:pt modelId="{0C6F93BD-FFDD-4B26-9373-53BBE4BA5376}" type="pres">
      <dgm:prSet presAssocID="{6C816311-3F73-456B-8F0A-2392E226B794}" presName="rootText" presStyleLbl="node2" presStyleIdx="1" presStyleCnt="3" custScaleX="124973" custScaleY="252098">
        <dgm:presLayoutVars>
          <dgm:chPref val="3"/>
        </dgm:presLayoutVars>
      </dgm:prSet>
      <dgm:spPr/>
      <dgm:t>
        <a:bodyPr/>
        <a:lstStyle/>
        <a:p>
          <a:endParaRPr lang="zh-CN" altLang="en-US"/>
        </a:p>
      </dgm:t>
    </dgm:pt>
    <dgm:pt modelId="{46C7A79C-2EFF-4CC7-8323-5734AED12C9D}" type="pres">
      <dgm:prSet presAssocID="{6C816311-3F73-456B-8F0A-2392E226B794}" presName="rootConnector" presStyleLbl="node2" presStyleIdx="1" presStyleCnt="3"/>
      <dgm:spPr/>
      <dgm:t>
        <a:bodyPr/>
        <a:lstStyle/>
        <a:p>
          <a:endParaRPr lang="zh-CN" altLang="en-US"/>
        </a:p>
      </dgm:t>
    </dgm:pt>
    <dgm:pt modelId="{A8AF563A-97A7-4F68-95FA-89EB58CF59CA}" type="pres">
      <dgm:prSet presAssocID="{6C816311-3F73-456B-8F0A-2392E226B794}" presName="hierChild4" presStyleCnt="0"/>
      <dgm:spPr/>
    </dgm:pt>
    <dgm:pt modelId="{3E1563C4-9AB8-42D1-8D0E-7BB24E099C72}" type="pres">
      <dgm:prSet presAssocID="{6C816311-3F73-456B-8F0A-2392E226B794}" presName="hierChild5" presStyleCnt="0"/>
      <dgm:spPr/>
    </dgm:pt>
    <dgm:pt modelId="{FA6B9A78-4C82-4FA2-9217-03E5E18C716E}" type="pres">
      <dgm:prSet presAssocID="{EE22E585-E616-41AF-9C33-4DCAF680F4FC}" presName="Name37" presStyleLbl="parChTrans1D2" presStyleIdx="2" presStyleCnt="3"/>
      <dgm:spPr/>
      <dgm:t>
        <a:bodyPr/>
        <a:lstStyle/>
        <a:p>
          <a:endParaRPr lang="zh-CN" altLang="en-US"/>
        </a:p>
      </dgm:t>
    </dgm:pt>
    <dgm:pt modelId="{46AECD22-3DB6-4F13-92CD-9122031D8AE0}" type="pres">
      <dgm:prSet presAssocID="{A89131D3-2832-4FE6-8E76-A4E2BBDAF580}" presName="hierRoot2" presStyleCnt="0">
        <dgm:presLayoutVars>
          <dgm:hierBranch val="init"/>
        </dgm:presLayoutVars>
      </dgm:prSet>
      <dgm:spPr/>
    </dgm:pt>
    <dgm:pt modelId="{7EB12474-D6A2-4A69-BB48-863CF66F4301}" type="pres">
      <dgm:prSet presAssocID="{A89131D3-2832-4FE6-8E76-A4E2BBDAF580}" presName="rootComposite" presStyleCnt="0"/>
      <dgm:spPr/>
    </dgm:pt>
    <dgm:pt modelId="{0AF6FA5C-0A10-4C79-9DCC-E8938895FD82}" type="pres">
      <dgm:prSet presAssocID="{A89131D3-2832-4FE6-8E76-A4E2BBDAF580}" presName="rootText" presStyleLbl="node2" presStyleIdx="2" presStyleCnt="3" custScaleY="182695" custLinFactNeighborX="-2926" custLinFactNeighborY="-1727">
        <dgm:presLayoutVars>
          <dgm:chPref val="3"/>
        </dgm:presLayoutVars>
      </dgm:prSet>
      <dgm:spPr/>
      <dgm:t>
        <a:bodyPr/>
        <a:lstStyle/>
        <a:p>
          <a:endParaRPr lang="zh-CN" altLang="en-US"/>
        </a:p>
      </dgm:t>
    </dgm:pt>
    <dgm:pt modelId="{D2D6290A-D9C1-430B-BD59-ACBB11FD0A7B}" type="pres">
      <dgm:prSet presAssocID="{A89131D3-2832-4FE6-8E76-A4E2BBDAF580}" presName="rootConnector" presStyleLbl="node2" presStyleIdx="2" presStyleCnt="3"/>
      <dgm:spPr/>
      <dgm:t>
        <a:bodyPr/>
        <a:lstStyle/>
        <a:p>
          <a:endParaRPr lang="zh-CN" altLang="en-US"/>
        </a:p>
      </dgm:t>
    </dgm:pt>
    <dgm:pt modelId="{48079962-E8E0-45A2-B124-BC8BD2CCE668}" type="pres">
      <dgm:prSet presAssocID="{A89131D3-2832-4FE6-8E76-A4E2BBDAF580}" presName="hierChild4" presStyleCnt="0"/>
      <dgm:spPr/>
    </dgm:pt>
    <dgm:pt modelId="{722E5E23-C11E-4B65-8855-7872087CD9CA}" type="pres">
      <dgm:prSet presAssocID="{A89131D3-2832-4FE6-8E76-A4E2BBDAF580}" presName="hierChild5" presStyleCnt="0"/>
      <dgm:spPr/>
    </dgm:pt>
    <dgm:pt modelId="{22BFA0AF-DB9B-404A-A787-712A82DDD19F}" type="pres">
      <dgm:prSet presAssocID="{AE7A8085-7AAC-4582-9122-D718B6B39896}" presName="hierChild3" presStyleCnt="0"/>
      <dgm:spPr/>
    </dgm:pt>
  </dgm:ptLst>
  <dgm:cxnLst>
    <dgm:cxn modelId="{CC369634-E639-4460-8EBF-C9C23CA2C2BB}" type="presOf" srcId="{3822D995-B1A1-41A3-86AA-588B03483AD0}" destId="{51BFCD19-6AFB-473A-8F42-E6C144BEE8FA}" srcOrd="1" destOrd="0" presId="urn:microsoft.com/office/officeart/2005/8/layout/orgChart1"/>
    <dgm:cxn modelId="{F24A0D04-4500-4E22-8043-DD8B7DC14202}" srcId="{90EB7807-FCFA-4C08-9F50-A792757E189E}" destId="{AE7A8085-7AAC-4582-9122-D718B6B39896}" srcOrd="0" destOrd="0" parTransId="{2CB8B245-00D9-4CE5-A41B-28517BD0A1FB}" sibTransId="{4279DE38-C6F0-4219-9842-86B65F99F6C0}"/>
    <dgm:cxn modelId="{52856E03-A988-40F2-885F-2715FD4CE652}" type="presOf" srcId="{FFA64BFE-0742-4229-A393-B8D8B125577E}" destId="{9013CC7F-33A7-489E-8F67-D34B3CA6C296}" srcOrd="0" destOrd="0" presId="urn:microsoft.com/office/officeart/2005/8/layout/orgChart1"/>
    <dgm:cxn modelId="{D0262512-E118-4C4A-92ED-0D7C9CFCA892}" srcId="{AE7A8085-7AAC-4582-9122-D718B6B39896}" destId="{6C816311-3F73-456B-8F0A-2392E226B794}" srcOrd="1" destOrd="0" parTransId="{FFA64BFE-0742-4229-A393-B8D8B125577E}" sibTransId="{4C615C3A-8E9F-40F1-9F23-A7BD6D538362}"/>
    <dgm:cxn modelId="{0E6F6849-F075-43EC-928B-6CB057EB794B}" srcId="{AE7A8085-7AAC-4582-9122-D718B6B39896}" destId="{3822D995-B1A1-41A3-86AA-588B03483AD0}" srcOrd="0" destOrd="0" parTransId="{9D911CF7-26F8-4890-9269-F1D7AE21080D}" sibTransId="{94723650-EDD7-41AC-913F-6DF5121BEFC7}"/>
    <dgm:cxn modelId="{F3253AD5-0F5E-48EB-8760-A97983BF838C}" type="presOf" srcId="{6C816311-3F73-456B-8F0A-2392E226B794}" destId="{0C6F93BD-FFDD-4B26-9373-53BBE4BA5376}" srcOrd="0" destOrd="0" presId="urn:microsoft.com/office/officeart/2005/8/layout/orgChart1"/>
    <dgm:cxn modelId="{0E38D750-3EB4-4BD1-8142-545CC9F82423}" type="presOf" srcId="{EE22E585-E616-41AF-9C33-4DCAF680F4FC}" destId="{FA6B9A78-4C82-4FA2-9217-03E5E18C716E}" srcOrd="0" destOrd="0" presId="urn:microsoft.com/office/officeart/2005/8/layout/orgChart1"/>
    <dgm:cxn modelId="{CA047F7A-6DC9-49CA-B104-0063B29CA47D}" type="presOf" srcId="{90EB7807-FCFA-4C08-9F50-A792757E189E}" destId="{FA992149-B430-4C67-9A9C-D6732A12634B}" srcOrd="0" destOrd="0" presId="urn:microsoft.com/office/officeart/2005/8/layout/orgChart1"/>
    <dgm:cxn modelId="{C83DF7BA-55EA-4A04-9044-192A59717DC8}" type="presOf" srcId="{AE7A8085-7AAC-4582-9122-D718B6B39896}" destId="{BDFF75A9-F6D5-403E-A221-914E8ED55216}" srcOrd="0" destOrd="0" presId="urn:microsoft.com/office/officeart/2005/8/layout/orgChart1"/>
    <dgm:cxn modelId="{1F4D2C7B-56EE-485C-9F37-A33128B38D9B}" srcId="{AE7A8085-7AAC-4582-9122-D718B6B39896}" destId="{A89131D3-2832-4FE6-8E76-A4E2BBDAF580}" srcOrd="2" destOrd="0" parTransId="{EE22E585-E616-41AF-9C33-4DCAF680F4FC}" sibTransId="{183B8E5E-7895-4F67-99DD-BA0C7DA2422E}"/>
    <dgm:cxn modelId="{9CC2514E-424B-4E4D-8243-DD73F0B5AF80}" type="presOf" srcId="{6C816311-3F73-456B-8F0A-2392E226B794}" destId="{46C7A79C-2EFF-4CC7-8323-5734AED12C9D}" srcOrd="1" destOrd="0" presId="urn:microsoft.com/office/officeart/2005/8/layout/orgChart1"/>
    <dgm:cxn modelId="{E61CF792-C379-43F2-8FD6-A0E46F5DF6DE}" type="presOf" srcId="{A89131D3-2832-4FE6-8E76-A4E2BBDAF580}" destId="{0AF6FA5C-0A10-4C79-9DCC-E8938895FD82}" srcOrd="0" destOrd="0" presId="urn:microsoft.com/office/officeart/2005/8/layout/orgChart1"/>
    <dgm:cxn modelId="{0AD77DD1-B4F9-4F24-A186-3D543AFAF088}" type="presOf" srcId="{3822D995-B1A1-41A3-86AA-588B03483AD0}" destId="{AB199F73-F303-40BE-BAC3-705BD4AC8620}" srcOrd="0" destOrd="0" presId="urn:microsoft.com/office/officeart/2005/8/layout/orgChart1"/>
    <dgm:cxn modelId="{D44C3481-F4C2-4381-921C-2F5A4B59AF34}" type="presOf" srcId="{9D911CF7-26F8-4890-9269-F1D7AE21080D}" destId="{F5A2BD38-77A0-4624-A215-57DDCE9A5E74}" srcOrd="0" destOrd="0" presId="urn:microsoft.com/office/officeart/2005/8/layout/orgChart1"/>
    <dgm:cxn modelId="{A3153DD7-D643-4F17-9B77-878919014EEB}" type="presOf" srcId="{A89131D3-2832-4FE6-8E76-A4E2BBDAF580}" destId="{D2D6290A-D9C1-430B-BD59-ACBB11FD0A7B}" srcOrd="1" destOrd="0" presId="urn:microsoft.com/office/officeart/2005/8/layout/orgChart1"/>
    <dgm:cxn modelId="{8F8F7976-4E94-4C28-9735-B267A5831961}" type="presOf" srcId="{AE7A8085-7AAC-4582-9122-D718B6B39896}" destId="{285CD322-508D-4579-9588-B651ABF60C5C}" srcOrd="1" destOrd="0" presId="urn:microsoft.com/office/officeart/2005/8/layout/orgChart1"/>
    <dgm:cxn modelId="{A5AB0699-33D1-4727-83F6-208F75E8B019}" type="presParOf" srcId="{FA992149-B430-4C67-9A9C-D6732A12634B}" destId="{290EA205-1001-4782-BCCF-84AE4787728B}" srcOrd="0" destOrd="0" presId="urn:microsoft.com/office/officeart/2005/8/layout/orgChart1"/>
    <dgm:cxn modelId="{37149956-DB0A-41FF-A188-23BC2884DF55}" type="presParOf" srcId="{290EA205-1001-4782-BCCF-84AE4787728B}" destId="{0FFCCAC3-01F4-4B81-B456-20A5AA382AFE}" srcOrd="0" destOrd="0" presId="urn:microsoft.com/office/officeart/2005/8/layout/orgChart1"/>
    <dgm:cxn modelId="{543A2114-AC48-4812-8C68-270A0E4B2F29}" type="presParOf" srcId="{0FFCCAC3-01F4-4B81-B456-20A5AA382AFE}" destId="{BDFF75A9-F6D5-403E-A221-914E8ED55216}" srcOrd="0" destOrd="0" presId="urn:microsoft.com/office/officeart/2005/8/layout/orgChart1"/>
    <dgm:cxn modelId="{0A4D00B0-6B63-49C8-A9E5-F489D0D63C70}" type="presParOf" srcId="{0FFCCAC3-01F4-4B81-B456-20A5AA382AFE}" destId="{285CD322-508D-4579-9588-B651ABF60C5C}" srcOrd="1" destOrd="0" presId="urn:microsoft.com/office/officeart/2005/8/layout/orgChart1"/>
    <dgm:cxn modelId="{5CF271DF-53B5-47D6-8CB0-4C319B62D0F0}" type="presParOf" srcId="{290EA205-1001-4782-BCCF-84AE4787728B}" destId="{E0C5E496-A233-49AB-87D6-E89AF5A66276}" srcOrd="1" destOrd="0" presId="urn:microsoft.com/office/officeart/2005/8/layout/orgChart1"/>
    <dgm:cxn modelId="{304F11A4-99FE-4B49-AD06-CA47CB60C6B6}" type="presParOf" srcId="{E0C5E496-A233-49AB-87D6-E89AF5A66276}" destId="{F5A2BD38-77A0-4624-A215-57DDCE9A5E74}" srcOrd="0" destOrd="0" presId="urn:microsoft.com/office/officeart/2005/8/layout/orgChart1"/>
    <dgm:cxn modelId="{3F15A1A6-CF54-437B-B509-8133EC916A9A}" type="presParOf" srcId="{E0C5E496-A233-49AB-87D6-E89AF5A66276}" destId="{EBD5CDF0-9659-49D8-8E5D-D9B2B76E7844}" srcOrd="1" destOrd="0" presId="urn:microsoft.com/office/officeart/2005/8/layout/orgChart1"/>
    <dgm:cxn modelId="{9FA3D372-094B-4F38-AA8A-5AC3C69853B4}" type="presParOf" srcId="{EBD5CDF0-9659-49D8-8E5D-D9B2B76E7844}" destId="{B6331930-A0CD-4AB0-9C59-6A8BE6BEDA3F}" srcOrd="0" destOrd="0" presId="urn:microsoft.com/office/officeart/2005/8/layout/orgChart1"/>
    <dgm:cxn modelId="{CDDA3761-1530-491A-85AF-8C44B4E3F583}" type="presParOf" srcId="{B6331930-A0CD-4AB0-9C59-6A8BE6BEDA3F}" destId="{AB199F73-F303-40BE-BAC3-705BD4AC8620}" srcOrd="0" destOrd="0" presId="urn:microsoft.com/office/officeart/2005/8/layout/orgChart1"/>
    <dgm:cxn modelId="{DFCA0A40-D7E3-49F7-B1BD-6130AF6519A8}" type="presParOf" srcId="{B6331930-A0CD-4AB0-9C59-6A8BE6BEDA3F}" destId="{51BFCD19-6AFB-473A-8F42-E6C144BEE8FA}" srcOrd="1" destOrd="0" presId="urn:microsoft.com/office/officeart/2005/8/layout/orgChart1"/>
    <dgm:cxn modelId="{84914BB8-8AE6-4072-BA16-0796FBC371D8}" type="presParOf" srcId="{EBD5CDF0-9659-49D8-8E5D-D9B2B76E7844}" destId="{C800A34A-9074-4516-95D4-F9A5E7F71475}" srcOrd="1" destOrd="0" presId="urn:microsoft.com/office/officeart/2005/8/layout/orgChart1"/>
    <dgm:cxn modelId="{4AEC03EA-F116-4952-9E31-E425FEE4F57C}" type="presParOf" srcId="{EBD5CDF0-9659-49D8-8E5D-D9B2B76E7844}" destId="{BAC67A7E-475F-40DB-B01E-EF59C2AF728F}" srcOrd="2" destOrd="0" presId="urn:microsoft.com/office/officeart/2005/8/layout/orgChart1"/>
    <dgm:cxn modelId="{B38A91DE-D338-4701-BBEE-FA598541962C}" type="presParOf" srcId="{E0C5E496-A233-49AB-87D6-E89AF5A66276}" destId="{9013CC7F-33A7-489E-8F67-D34B3CA6C296}" srcOrd="2" destOrd="0" presId="urn:microsoft.com/office/officeart/2005/8/layout/orgChart1"/>
    <dgm:cxn modelId="{74EEC398-2168-4EED-9DF4-7363E59E05D5}" type="presParOf" srcId="{E0C5E496-A233-49AB-87D6-E89AF5A66276}" destId="{25A2730E-D106-4B59-80AB-6F66D845D32A}" srcOrd="3" destOrd="0" presId="urn:microsoft.com/office/officeart/2005/8/layout/orgChart1"/>
    <dgm:cxn modelId="{0759DB18-AC1F-4E7E-80A1-7ECEB0466F4D}" type="presParOf" srcId="{25A2730E-D106-4B59-80AB-6F66D845D32A}" destId="{518FE5A5-B6FE-4290-A6BC-0773DE67FD9F}" srcOrd="0" destOrd="0" presId="urn:microsoft.com/office/officeart/2005/8/layout/orgChart1"/>
    <dgm:cxn modelId="{B6EE607C-4C40-4E9A-8DD2-64EA82985AF6}" type="presParOf" srcId="{518FE5A5-B6FE-4290-A6BC-0773DE67FD9F}" destId="{0C6F93BD-FFDD-4B26-9373-53BBE4BA5376}" srcOrd="0" destOrd="0" presId="urn:microsoft.com/office/officeart/2005/8/layout/orgChart1"/>
    <dgm:cxn modelId="{2D1B6A90-D2E7-4FED-944E-B79B42B0E718}" type="presParOf" srcId="{518FE5A5-B6FE-4290-A6BC-0773DE67FD9F}" destId="{46C7A79C-2EFF-4CC7-8323-5734AED12C9D}" srcOrd="1" destOrd="0" presId="urn:microsoft.com/office/officeart/2005/8/layout/orgChart1"/>
    <dgm:cxn modelId="{C86F3738-29B7-472E-89DE-F432816C47FA}" type="presParOf" srcId="{25A2730E-D106-4B59-80AB-6F66D845D32A}" destId="{A8AF563A-97A7-4F68-95FA-89EB58CF59CA}" srcOrd="1" destOrd="0" presId="urn:microsoft.com/office/officeart/2005/8/layout/orgChart1"/>
    <dgm:cxn modelId="{BD240B17-A0C1-41BD-9A69-6BFBA91F6CD8}" type="presParOf" srcId="{25A2730E-D106-4B59-80AB-6F66D845D32A}" destId="{3E1563C4-9AB8-42D1-8D0E-7BB24E099C72}" srcOrd="2" destOrd="0" presId="urn:microsoft.com/office/officeart/2005/8/layout/orgChart1"/>
    <dgm:cxn modelId="{67B69721-EA6B-44C1-A43A-44A106A1354B}" type="presParOf" srcId="{E0C5E496-A233-49AB-87D6-E89AF5A66276}" destId="{FA6B9A78-4C82-4FA2-9217-03E5E18C716E}" srcOrd="4" destOrd="0" presId="urn:microsoft.com/office/officeart/2005/8/layout/orgChart1"/>
    <dgm:cxn modelId="{12E8CE85-2F6A-45E9-9412-E7D1C5B7783E}" type="presParOf" srcId="{E0C5E496-A233-49AB-87D6-E89AF5A66276}" destId="{46AECD22-3DB6-4F13-92CD-9122031D8AE0}" srcOrd="5" destOrd="0" presId="urn:microsoft.com/office/officeart/2005/8/layout/orgChart1"/>
    <dgm:cxn modelId="{80549776-CCD1-4B65-A553-BA9C1C5382FC}" type="presParOf" srcId="{46AECD22-3DB6-4F13-92CD-9122031D8AE0}" destId="{7EB12474-D6A2-4A69-BB48-863CF66F4301}" srcOrd="0" destOrd="0" presId="urn:microsoft.com/office/officeart/2005/8/layout/orgChart1"/>
    <dgm:cxn modelId="{55CD9E03-AC99-49F5-85CC-DBB357CCD82C}" type="presParOf" srcId="{7EB12474-D6A2-4A69-BB48-863CF66F4301}" destId="{0AF6FA5C-0A10-4C79-9DCC-E8938895FD82}" srcOrd="0" destOrd="0" presId="urn:microsoft.com/office/officeart/2005/8/layout/orgChart1"/>
    <dgm:cxn modelId="{C8C99399-529C-4133-816B-692D3DE7882F}" type="presParOf" srcId="{7EB12474-D6A2-4A69-BB48-863CF66F4301}" destId="{D2D6290A-D9C1-430B-BD59-ACBB11FD0A7B}" srcOrd="1" destOrd="0" presId="urn:microsoft.com/office/officeart/2005/8/layout/orgChart1"/>
    <dgm:cxn modelId="{C42AFF3A-6080-4273-93CD-76C6475B7F60}" type="presParOf" srcId="{46AECD22-3DB6-4F13-92CD-9122031D8AE0}" destId="{48079962-E8E0-45A2-B124-BC8BD2CCE668}" srcOrd="1" destOrd="0" presId="urn:microsoft.com/office/officeart/2005/8/layout/orgChart1"/>
    <dgm:cxn modelId="{7811FAEE-4DD2-424F-B16F-EF9FC296BEB1}" type="presParOf" srcId="{46AECD22-3DB6-4F13-92CD-9122031D8AE0}" destId="{722E5E23-C11E-4B65-8855-7872087CD9CA}" srcOrd="2" destOrd="0" presId="urn:microsoft.com/office/officeart/2005/8/layout/orgChart1"/>
    <dgm:cxn modelId="{ED178984-39F0-4C65-A125-69042EC5E00C}" type="presParOf" srcId="{290EA205-1001-4782-BCCF-84AE4787728B}" destId="{22BFA0AF-DB9B-404A-A787-712A82DDD19F}"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A6B9A78-4C82-4FA2-9217-03E5E18C716E}">
      <dsp:nvSpPr>
        <dsp:cNvPr id="0" name=""/>
        <dsp:cNvSpPr/>
      </dsp:nvSpPr>
      <dsp:spPr>
        <a:xfrm>
          <a:off x="4149013" y="513813"/>
          <a:ext cx="2872951" cy="638314"/>
        </a:xfrm>
        <a:custGeom>
          <a:avLst/>
          <a:gdLst/>
          <a:ahLst/>
          <a:cxnLst/>
          <a:rect l="0" t="0" r="0" b="0"/>
          <a:pathLst>
            <a:path>
              <a:moveTo>
                <a:pt x="0" y="0"/>
              </a:moveTo>
              <a:lnTo>
                <a:pt x="0" y="403681"/>
              </a:lnTo>
              <a:lnTo>
                <a:pt x="2872951" y="403681"/>
              </a:lnTo>
              <a:lnTo>
                <a:pt x="2872951" y="63831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13CC7F-33A7-489E-8F67-D34B3CA6C296}">
      <dsp:nvSpPr>
        <dsp:cNvPr id="0" name=""/>
        <dsp:cNvSpPr/>
      </dsp:nvSpPr>
      <dsp:spPr>
        <a:xfrm>
          <a:off x="4058736" y="513813"/>
          <a:ext cx="91440" cy="657610"/>
        </a:xfrm>
        <a:custGeom>
          <a:avLst/>
          <a:gdLst/>
          <a:ahLst/>
          <a:cxnLst/>
          <a:rect l="0" t="0" r="0" b="0"/>
          <a:pathLst>
            <a:path>
              <a:moveTo>
                <a:pt x="90277" y="0"/>
              </a:moveTo>
              <a:lnTo>
                <a:pt x="90277" y="422977"/>
              </a:lnTo>
              <a:lnTo>
                <a:pt x="45720" y="422977"/>
              </a:lnTo>
              <a:lnTo>
                <a:pt x="45720" y="65761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A2BD38-77A0-4624-A215-57DDCE9A5E74}">
      <dsp:nvSpPr>
        <dsp:cNvPr id="0" name=""/>
        <dsp:cNvSpPr/>
      </dsp:nvSpPr>
      <dsp:spPr>
        <a:xfrm>
          <a:off x="1121561" y="513813"/>
          <a:ext cx="3027452" cy="657610"/>
        </a:xfrm>
        <a:custGeom>
          <a:avLst/>
          <a:gdLst/>
          <a:ahLst/>
          <a:cxnLst/>
          <a:rect l="0" t="0" r="0" b="0"/>
          <a:pathLst>
            <a:path>
              <a:moveTo>
                <a:pt x="3027452" y="0"/>
              </a:moveTo>
              <a:lnTo>
                <a:pt x="3027452" y="422977"/>
              </a:lnTo>
              <a:lnTo>
                <a:pt x="0" y="422977"/>
              </a:lnTo>
              <a:lnTo>
                <a:pt x="0" y="65761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FF75A9-F6D5-403E-A221-914E8ED55216}">
      <dsp:nvSpPr>
        <dsp:cNvPr id="0" name=""/>
        <dsp:cNvSpPr/>
      </dsp:nvSpPr>
      <dsp:spPr>
        <a:xfrm>
          <a:off x="2160093" y="0"/>
          <a:ext cx="3977840" cy="513813"/>
        </a:xfrm>
        <a:prstGeom prst="rect">
          <a:avLst/>
        </a:prstGeom>
        <a:solidFill>
          <a:schemeClr val="bg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b="1" kern="1200" dirty="0" smtClean="0">
              <a:solidFill>
                <a:schemeClr val="tx1"/>
              </a:solidFill>
              <a:effectLst/>
              <a:latin typeface="+mn-ea"/>
              <a:ea typeface="+mn-ea"/>
              <a:cs typeface="+mj-cs"/>
            </a:rPr>
            <a:t>（</a:t>
          </a:r>
          <a:r>
            <a:rPr lang="en-US" altLang="zh-CN" sz="3200" b="1" kern="1200" dirty="0" smtClean="0">
              <a:solidFill>
                <a:schemeClr val="tx1"/>
              </a:solidFill>
              <a:effectLst/>
              <a:latin typeface="+mn-ea"/>
              <a:ea typeface="+mn-ea"/>
              <a:cs typeface="+mj-cs"/>
            </a:rPr>
            <a:t>1</a:t>
          </a:r>
          <a:r>
            <a:rPr lang="zh-CN" altLang="en-US" sz="3200" b="1" kern="1200" dirty="0" smtClean="0">
              <a:solidFill>
                <a:schemeClr val="tx1"/>
              </a:solidFill>
              <a:effectLst/>
              <a:latin typeface="+mn-ea"/>
              <a:ea typeface="+mn-ea"/>
              <a:cs typeface="+mj-cs"/>
            </a:rPr>
            <a:t>）大革命的意义</a:t>
          </a:r>
          <a:endParaRPr lang="zh-CN" altLang="en-US" sz="3200" kern="1200" dirty="0">
            <a:solidFill>
              <a:schemeClr val="tx1"/>
            </a:solidFill>
            <a:effectLst/>
            <a:latin typeface="+mn-ea"/>
            <a:ea typeface="+mn-ea"/>
          </a:endParaRPr>
        </a:p>
      </dsp:txBody>
      <dsp:txXfrm>
        <a:off x="2160093" y="0"/>
        <a:ext cx="3977840" cy="513813"/>
      </dsp:txXfrm>
    </dsp:sp>
    <dsp:sp modelId="{AB199F73-F303-40BE-BAC3-705BD4AC8620}">
      <dsp:nvSpPr>
        <dsp:cNvPr id="0" name=""/>
        <dsp:cNvSpPr/>
      </dsp:nvSpPr>
      <dsp:spPr>
        <a:xfrm>
          <a:off x="4259" y="1171424"/>
          <a:ext cx="2234603" cy="1966998"/>
        </a:xfrm>
        <a:prstGeom prst="rect">
          <a:avLst/>
        </a:prstGeom>
        <a:solidFill>
          <a:schemeClr val="bg1"/>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zh-CN" altLang="en-US" sz="2000" b="1" kern="1200" dirty="0" smtClean="0">
              <a:solidFill>
                <a:schemeClr val="tx1"/>
              </a:solidFill>
              <a:latin typeface="华文新魏" pitchFamily="2" charset="-122"/>
              <a:ea typeface="华文新魏" pitchFamily="2" charset="-122"/>
            </a:rPr>
            <a:t>①沉重打击了帝国主义和封建主义的统治势力，实际上是迎接未来革命胜利的一次伟大的演习。</a:t>
          </a:r>
          <a:endParaRPr lang="zh-CN" altLang="en-US" sz="2000" kern="1200" dirty="0">
            <a:solidFill>
              <a:schemeClr val="tx1"/>
            </a:solidFill>
          </a:endParaRPr>
        </a:p>
      </dsp:txBody>
      <dsp:txXfrm>
        <a:off x="4259" y="1171424"/>
        <a:ext cx="2234603" cy="1966998"/>
      </dsp:txXfrm>
    </dsp:sp>
    <dsp:sp modelId="{0C6F93BD-FFDD-4B26-9373-53BBE4BA5376}">
      <dsp:nvSpPr>
        <dsp:cNvPr id="0" name=""/>
        <dsp:cNvSpPr/>
      </dsp:nvSpPr>
      <dsp:spPr>
        <a:xfrm>
          <a:off x="2708130" y="1171424"/>
          <a:ext cx="2792651" cy="2816695"/>
        </a:xfrm>
        <a:prstGeom prst="rect">
          <a:avLst/>
        </a:prstGeom>
        <a:solidFill>
          <a:schemeClr val="bg1"/>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tx1"/>
              </a:solidFill>
              <a:latin typeface="华文新魏" pitchFamily="2" charset="-122"/>
              <a:ea typeface="华文新魏" pitchFamily="2" charset="-122"/>
            </a:rPr>
            <a:t>② 中国共产党开始探索马克思主义中国化的途径，初步提出了无产阶级领导的、人民大众的、反帝反封建的新民主主义革命的基本思想，开始懂得进行土地革命和掌握革命武装的重要性。</a:t>
          </a:r>
        </a:p>
      </dsp:txBody>
      <dsp:txXfrm>
        <a:off x="2708130" y="1171424"/>
        <a:ext cx="2792651" cy="2816695"/>
      </dsp:txXfrm>
    </dsp:sp>
    <dsp:sp modelId="{0AF6FA5C-0A10-4C79-9DCC-E8938895FD82}">
      <dsp:nvSpPr>
        <dsp:cNvPr id="0" name=""/>
        <dsp:cNvSpPr/>
      </dsp:nvSpPr>
      <dsp:spPr>
        <a:xfrm>
          <a:off x="5904663" y="1152128"/>
          <a:ext cx="2234603" cy="2041254"/>
        </a:xfrm>
        <a:prstGeom prst="rect">
          <a:avLst/>
        </a:prstGeom>
        <a:solidFill>
          <a:schemeClr val="bg1"/>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1" kern="1200" dirty="0" smtClean="0">
              <a:solidFill>
                <a:schemeClr val="tx1"/>
              </a:solidFill>
              <a:latin typeface="华文新魏" pitchFamily="2" charset="-122"/>
              <a:ea typeface="华文新魏" pitchFamily="2" charset="-122"/>
            </a:rPr>
            <a:t>③</a:t>
          </a:r>
          <a:r>
            <a:rPr lang="zh-CN" altLang="en-US" sz="2000" b="1" kern="1200" dirty="0" smtClean="0">
              <a:solidFill>
                <a:schemeClr val="tx1"/>
              </a:solidFill>
              <a:latin typeface="华文新魏" pitchFamily="2" charset="-122"/>
              <a:ea typeface="华文新魏" pitchFamily="2" charset="-122"/>
            </a:rPr>
            <a:t>中国人民的觉悟程度和组织程度有了明显提高，中国共产党开始掌握了一部分革命武装。</a:t>
          </a:r>
        </a:p>
      </dsp:txBody>
      <dsp:txXfrm>
        <a:off x="5904663" y="1152128"/>
        <a:ext cx="2234603" cy="204125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120821-91BB-428B-A28B-C1DA68829956}" type="datetimeFigureOut">
              <a:rPr lang="zh-CN" altLang="en-US" smtClean="0"/>
              <a:pPr/>
              <a:t>2018/11/7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1F4120-237C-4132-853F-64250F32E1D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706BCB-23B1-42AF-A75B-9E52A41D6DB0}" type="slidenum">
              <a:rPr lang="zh-CN" altLang="en-US"/>
              <a:pPr/>
              <a:t>21</a:t>
            </a:fld>
            <a:endParaRPr lang="en-US" altLang="zh-CN"/>
          </a:p>
        </p:txBody>
      </p:sp>
      <p:sp>
        <p:nvSpPr>
          <p:cNvPr id="139266" name="Rectangle 2"/>
          <p:cNvSpPr>
            <a:spLocks noGrp="1" noRot="1" noChangeAspect="1" noChangeArrowheads="1" noTextEdit="1"/>
          </p:cNvSpPr>
          <p:nvPr>
            <p:ph type="sldImg"/>
          </p:nvPr>
        </p:nvSpPr>
        <p:spPr/>
      </p:sp>
      <p:sp>
        <p:nvSpPr>
          <p:cNvPr id="139267" name="Rectangle 3"/>
          <p:cNvSpPr>
            <a:spLocks noGrp="1" noRot="1" noChangeArrowheads="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p:sp>
      <p:sp>
        <p:nvSpPr>
          <p:cNvPr id="30723" name="Rectangle 3"/>
          <p:cNvSpPr>
            <a:spLocks noGrp="1" noRot="1" noChangeArrowheads="1"/>
          </p:cNvSpPr>
          <p:nvPr>
            <p:ph type="body" idx="1"/>
          </p:nvPr>
        </p:nvSpPr>
        <p:spPr/>
        <p:txBody>
          <a:bodyPr/>
          <a:lstStyle/>
          <a:p>
            <a:endParaRPr lang="zh-CN" altLang="en-US"/>
          </a:p>
          <a:p>
            <a:endParaRPr lang="zh-CN" altLang="en-US" b="1"/>
          </a:p>
          <a:p>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11F4120-237C-4132-853F-64250F32E1D3}" type="slidenum">
              <a:rPr lang="zh-CN" altLang="en-US" smtClean="0"/>
              <a:pPr/>
              <a:t>57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11F4120-237C-4132-853F-64250F32E1D3}" type="slidenum">
              <a:rPr lang="zh-CN" altLang="en-US" smtClean="0"/>
              <a:pPr/>
              <a:t>68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2018/11/7</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endParaRPr lang="zh-CN" altLang="en-US"/>
          </a:p>
        </p:txBody>
      </p:sp>
      <p:sp>
        <p:nvSpPr>
          <p:cNvPr id="4" name="日期占位符 3"/>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3638"/>
            <a:ext cx="2133600" cy="457200"/>
          </a:xfrm>
        </p:spPr>
        <p:txBody>
          <a:bodyPr/>
          <a:lstStyle>
            <a:lvl1pPr>
              <a:defRPr/>
            </a:lvl1pPr>
          </a:lstStyle>
          <a:p>
            <a:fld id="{563DA2F6-DAD2-4062-963D-8AE2802F45C9}" type="slidenum">
              <a:rPr lang="zh-CN" altLang="en-US"/>
              <a:pPr/>
              <a:t>‹#›</a:t>
            </a:fld>
            <a:endParaRPr lang="en-US" altLang="zh-CN"/>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600200"/>
            <a:ext cx="4038600" cy="4530725"/>
          </a:xfrm>
        </p:spPr>
        <p:txBody>
          <a:bodyPr/>
          <a:lstStyle/>
          <a:p>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AFC85501-9CCB-4819-9A45-197B314BD64F}" type="slidenum">
              <a:rPr lang="zh-CN" altLang="en-US"/>
              <a:pPr/>
              <a:t>‹#›</a:t>
            </a:fld>
            <a:endParaRPr lang="en-US" altLang="zh-CN"/>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2018/11/7</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2018/11/7</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2018/11/7</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7.xml"/><Relationship Id="rId4" Type="http://schemas.openxmlformats.org/officeDocument/2006/relationships/image" Target="../media/image157.jpeg"/></Relationships>
</file>

<file path=ppt/slides/_rels/slide10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7.xml"/><Relationship Id="rId5" Type="http://schemas.openxmlformats.org/officeDocument/2006/relationships/image" Target="../media/image164.jpeg"/><Relationship Id="rId4" Type="http://schemas.openxmlformats.org/officeDocument/2006/relationships/image" Target="../media/image163.jpeg"/></Relationships>
</file>

<file path=ppt/slides/_rels/slide108.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hyperlink" Target="https://image.baidu.com/search/detail?ct=503316480&amp;z=undefined&amp;tn=baiduimagedetail&amp;ipn=d&amp;word=%E5%BC%A0%E4%BD%9C%E9%9C%96&amp;step_word=&amp;ie=utf-8&amp;in=&amp;cl=2&amp;lm=-1&amp;st=undefined&amp;cs=2008604141,3275063163&amp;os=4194571219,2882197454&amp;pn=7&amp;rn=1&amp;di=49593699100&amp;ln=1736&amp;fr=&amp;fmq=1540909848761_R&amp;fm=&amp;ic=undefined&amp;s=undefined&amp;se=&amp;sme=&amp;tab=0&amp;width=&amp;height=&amp;face=undefined&amp;is=0,0&amp;istype=0&amp;ist=&amp;jit=&amp;bdtype=0&amp;pi=0&amp;gsm=0&amp;objurl=http://a.hiphotos.baidu.com/baike/g=0;w=268/sign=94d1b32c369b033b3c88f9d162f304e5/38dbb6fd5266d01649df3000952bd40734fa35d7.jpg&amp;rpstart=0&amp;rpnum=0&amp;adpicid=0" TargetMode="External"/><Relationship Id="rId3" Type="http://schemas.openxmlformats.org/officeDocument/2006/relationships/image" Target="../media/image171.jpeg"/><Relationship Id="rId7" Type="http://schemas.openxmlformats.org/officeDocument/2006/relationships/image" Target="../media/image173.jpeg"/><Relationship Id="rId2" Type="http://schemas.openxmlformats.org/officeDocument/2006/relationships/image" Target="../media/image170.jpeg"/><Relationship Id="rId1" Type="http://schemas.openxmlformats.org/officeDocument/2006/relationships/slideLayout" Target="../slideLayouts/slideLayout2.xml"/><Relationship Id="rId6" Type="http://schemas.openxmlformats.org/officeDocument/2006/relationships/hyperlink" Target="https://image.baidu.com/search/detail?ct=503316480&amp;z=undefined&amp;tn=baiduimagedetail&amp;ipn=d&amp;word=%E5%AD%99%E4%BC%A0%E8%8A%B3&amp;step_word=&amp;ie=utf-8&amp;in=&amp;cl=2&amp;lm=-1&amp;st=undefined&amp;cs=2085666322,3197333107&amp;os=1434702520,685528828&amp;pn=4&amp;rn=1&amp;di=83578685300&amp;ln=1893&amp;fr=&amp;fmq=1540909899143_R&amp;fm=&amp;ic=undefined&amp;s=undefined&amp;se=&amp;sme=&amp;tab=0&amp;width=&amp;height=&amp;face=undefined&amp;is=0,0&amp;istype=0&amp;ist=&amp;jit=&amp;bdtype=0&amp;pi=0&amp;gsm=0&amp;objurl=http://www.mindhave.com/uploads/allimg/150702/0H2464441-3.jpg&amp;rpstart=0&amp;rpnum=0&amp;adpicid=0" TargetMode="External"/><Relationship Id="rId5" Type="http://schemas.openxmlformats.org/officeDocument/2006/relationships/image" Target="../media/image172.jpeg"/><Relationship Id="rId4" Type="http://schemas.openxmlformats.org/officeDocument/2006/relationships/hyperlink" Target="http://image.baidu.com/i?ct=503316480&amp;z=0&amp;tn=baiduimagedetail&amp;word=%CE%E2%C5%E5%E6%DA&amp;in=16262&amp;cl=2&amp;cm=1&amp;sc=0&amp;lm=-1&amp;pn=10&amp;rn=1&amp;di=3771566850&amp;ln=2000&amp;fr=&amp;ic=0&amp;s=0&amp;se=1" TargetMode="External"/><Relationship Id="rId9" Type="http://schemas.openxmlformats.org/officeDocument/2006/relationships/image" Target="../media/image174.jpeg"/></Relationships>
</file>

<file path=ppt/slides/_rels/slide113.xml.rels><?xml version="1.0" encoding="UTF-8" standalone="yes"?>
<Relationships xmlns="http://schemas.openxmlformats.org/package/2006/relationships"><Relationship Id="rId3" Type="http://schemas.openxmlformats.org/officeDocument/2006/relationships/image" Target="../media/image172.jpeg"/><Relationship Id="rId7" Type="http://schemas.openxmlformats.org/officeDocument/2006/relationships/image" Target="../media/image173.jpeg"/><Relationship Id="rId2" Type="http://schemas.openxmlformats.org/officeDocument/2006/relationships/hyperlink" Target="http://image.baidu.com/i?ct=503316480&amp;z=0&amp;tn=baiduimagedetail&amp;word=%CE%E2%C5%E5%E6%DA&amp;in=16262&amp;cl=2&amp;cm=1&amp;sc=0&amp;lm=-1&amp;pn=10&amp;rn=1&amp;di=3771566850&amp;ln=2000&amp;fr=&amp;ic=0&amp;s=0&amp;se=1" TargetMode="External"/><Relationship Id="rId1" Type="http://schemas.openxmlformats.org/officeDocument/2006/relationships/slideLayout" Target="../slideLayouts/slideLayout7.xml"/><Relationship Id="rId6" Type="http://schemas.openxmlformats.org/officeDocument/2006/relationships/hyperlink" Target="https://image.baidu.com/search/detail?ct=503316480&amp;z=undefined&amp;tn=baiduimagedetail&amp;ipn=d&amp;word=%E5%AD%99%E4%BC%A0%E8%8A%B3&amp;step_word=&amp;ie=utf-8&amp;in=&amp;cl=2&amp;lm=-1&amp;st=undefined&amp;cs=2085666322,3197333107&amp;os=1434702520,685528828&amp;pn=4&amp;rn=1&amp;di=83578685300&amp;ln=1893&amp;fr=&amp;fmq=1540909899143_R&amp;fm=&amp;ic=undefined&amp;s=undefined&amp;se=&amp;sme=&amp;tab=0&amp;width=&amp;height=&amp;face=undefined&amp;is=0,0&amp;istype=0&amp;ist=&amp;jit=&amp;bdtype=0&amp;pi=0&amp;gsm=0&amp;objurl=http://www.mindhave.com/uploads/allimg/150702/0H2464441-3.jpg&amp;rpstart=0&amp;rpnum=0&amp;adpicid=0" TargetMode="External"/><Relationship Id="rId5" Type="http://schemas.openxmlformats.org/officeDocument/2006/relationships/image" Target="../media/image174.jpeg"/><Relationship Id="rId4" Type="http://schemas.openxmlformats.org/officeDocument/2006/relationships/hyperlink" Target="https://image.baidu.com/search/detail?ct=503316480&amp;z=undefined&amp;tn=baiduimagedetail&amp;ipn=d&amp;word=%E5%BC%A0%E4%BD%9C%E9%9C%96&amp;step_word=&amp;ie=utf-8&amp;in=&amp;cl=2&amp;lm=-1&amp;st=undefined&amp;cs=2008604141,3275063163&amp;os=4194571219,2882197454&amp;pn=7&amp;rn=1&amp;di=49593699100&amp;ln=1736&amp;fr=&amp;fmq=1540909848761_R&amp;fm=&amp;ic=undefined&amp;s=undefined&amp;se=&amp;sme=&amp;tab=0&amp;width=&amp;height=&amp;face=undefined&amp;is=0,0&amp;istype=0&amp;ist=&amp;jit=&amp;bdtype=0&amp;pi=0&amp;gsm=0&amp;objurl=http://a.hiphotos.baidu.com/baike/g=0;w=268/sign=94d1b32c369b033b3c88f9d162f304e5/38dbb6fd5266d01649df3000952bd40734fa35d7.jpg&amp;rpstart=0&amp;rpnum=0&amp;adpicid=0"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8.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image" Target="../media/image181.jpeg"/></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7.xml"/><Relationship Id="rId5" Type="http://schemas.openxmlformats.org/officeDocument/2006/relationships/image" Target="../media/image191.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2.xml"/><Relationship Id="rId6" Type="http://schemas.openxmlformats.org/officeDocument/2006/relationships/image" Target="../media/image196.jpeg"/><Relationship Id="rId5" Type="http://schemas.openxmlformats.org/officeDocument/2006/relationships/image" Target="../media/image195.jpeg"/><Relationship Id="rId4" Type="http://schemas.openxmlformats.org/officeDocument/2006/relationships/image" Target="../media/image194.jpeg"/></Relationships>
</file>

<file path=ppt/slides/_rels/slide132.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gif"/><Relationship Id="rId1" Type="http://schemas.openxmlformats.org/officeDocument/2006/relationships/slideLayout" Target="../slideLayouts/slideLayout7.xml"/><Relationship Id="rId6" Type="http://schemas.openxmlformats.org/officeDocument/2006/relationships/image" Target="../media/image201.jpeg"/><Relationship Id="rId5" Type="http://schemas.openxmlformats.org/officeDocument/2006/relationships/image" Target="../media/image200.jpeg"/><Relationship Id="rId4" Type="http://schemas.openxmlformats.org/officeDocument/2006/relationships/image" Target="../media/image199.jpeg"/></Relationships>
</file>

<file path=ppt/slides/_rels/slide13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2.xml"/><Relationship Id="rId5" Type="http://schemas.openxmlformats.org/officeDocument/2006/relationships/image" Target="../media/image205.jpeg"/><Relationship Id="rId4" Type="http://schemas.openxmlformats.org/officeDocument/2006/relationships/image" Target="../media/image204.jpe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oleObject" Target="../embeddings/oleObject1.bin"/><Relationship Id="rId7" Type="http://schemas.openxmlformats.org/officeDocument/2006/relationships/image" Target="../media/image47.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hyperlink" Target="http://baike.baidu.com/pic/1/11587427156821743.jpg" TargetMode="External"/><Relationship Id="rId11" Type="http://schemas.openxmlformats.org/officeDocument/2006/relationships/image" Target="../media/image49.png"/><Relationship Id="rId5" Type="http://schemas.openxmlformats.org/officeDocument/2006/relationships/image" Target="../media/image46.jpeg"/><Relationship Id="rId10" Type="http://schemas.openxmlformats.org/officeDocument/2006/relationships/image" Target="../media/image33.png"/><Relationship Id="rId4" Type="http://schemas.openxmlformats.org/officeDocument/2006/relationships/hyperlink" Target="http://photos.my.265.com/photo/3187/30891/a108074e05ee28b370b1f9fc91dd8316_big.jpg" TargetMode="External"/><Relationship Id="rId9" Type="http://schemas.openxmlformats.org/officeDocument/2006/relationships/image" Target="http:/www.wh3351.com/ssbl/whb-w/sun/sun1914.jp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photo.blog.sina.com.cn/showpic.html"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photo.blog.sina.com.cn/showpic.html" TargetMode="Externa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8.jpeg"/><Relationship Id="rId7" Type="http://schemas.openxmlformats.org/officeDocument/2006/relationships/hyperlink" Target="https://image.baidu.com/search/detail?ct=503316480&amp;z=undefined&amp;tn=baiduimagedetail&amp;ipn=d&amp;word=%E9%A1%BE%E7%BB%B4%E9%92%A7&amp;step_word=&amp;ie=utf-8&amp;in=&amp;cl=2&amp;lm=-1&amp;st=undefined&amp;cs=2254808799,157439854&amp;os=3667992706,1317587134&amp;simid=2012707762,727815456&amp;pn=5&amp;rn=1&amp;di=42704968040&amp;ln=1933&amp;fr=&amp;fmq=1540906326424_R&amp;fm=&amp;ic=undefined&amp;s=undefined&amp;se=&amp;sme=&amp;tab=0&amp;width=undefined&amp;height=undefined&amp;face=undefined&amp;is=0,0&amp;istype=0&amp;ist=&amp;jit=&amp;bdtype=13&amp;spn=0&amp;pi=0&amp;gsm=0&amp;objurl=http://imgsrc.baidu.com/imgad/pic/item/5243fbf2b2119313070469996e380cd791238d50.jpg&amp;rpstart=0&amp;rpnum=0&amp;adpicid=0" TargetMode="External"/><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hyperlink" Target="http://photo.blog.sina.com.cn/showpic.html" TargetMode="External"/><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ewen.cc/jiaoyu/history/class/54kj/yjff05.htm" TargetMode="Externa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67.gif"/><Relationship Id="rId4" Type="http://schemas.openxmlformats.org/officeDocument/2006/relationships/image" Target="../media/image66.gif"/></Relationships>
</file>

<file path=ppt/slides/_rels/slide4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audio" Target="file:///C:\miao\0275.WAV" TargetMode="External"/><Relationship Id="rId4" Type="http://schemas.openxmlformats.org/officeDocument/2006/relationships/image" Target="../media/image70.jpe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5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image" Target="../media/image84.jpeg"/><Relationship Id="rId4" Type="http://schemas.openxmlformats.org/officeDocument/2006/relationships/image" Target="../media/image83.jpe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103.jpeg"/><Relationship Id="rId3" Type="http://schemas.openxmlformats.org/officeDocument/2006/relationships/image" Target="../media/image93.jpeg"/><Relationship Id="rId7" Type="http://schemas.openxmlformats.org/officeDocument/2006/relationships/image" Target="../media/image97.jpeg"/><Relationship Id="rId12" Type="http://schemas.openxmlformats.org/officeDocument/2006/relationships/image" Target="../media/image10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6.jpeg"/><Relationship Id="rId11" Type="http://schemas.openxmlformats.org/officeDocument/2006/relationships/image" Target="../media/image101.jpeg"/><Relationship Id="rId5" Type="http://schemas.openxmlformats.org/officeDocument/2006/relationships/image" Target="../media/image95.jpeg"/><Relationship Id="rId10" Type="http://schemas.openxmlformats.org/officeDocument/2006/relationships/image" Target="../media/image100.jpeg"/><Relationship Id="rId4" Type="http://schemas.openxmlformats.org/officeDocument/2006/relationships/image" Target="../media/image94.png"/><Relationship Id="rId9" Type="http://schemas.openxmlformats.org/officeDocument/2006/relationships/image" Target="../media/image99.jpeg"/></Relationships>
</file>

<file path=ppt/slides/_rels/slide6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5" Type="http://schemas.openxmlformats.org/officeDocument/2006/relationships/image" Target="../media/image114.jpeg"/><Relationship Id="rId4" Type="http://schemas.openxmlformats.org/officeDocument/2006/relationships/image" Target="../media/image113.jpeg"/></Relationships>
</file>

<file path=ppt/slides/_rels/slide7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2.jpeg"/><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115.jpeg"/></Relationships>
</file>

<file path=ppt/slides/_rels/slide7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76.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jpeg"/></Relationships>
</file>

<file path=ppt/slides/_rels/slide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hyperlink" Target="http://www.cctv.com/news/special/C12466/20040622/100782.shtm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3.xml"/><Relationship Id="rId6" Type="http://schemas.openxmlformats.org/officeDocument/2006/relationships/image" Target="../media/image150.jpeg"/><Relationship Id="rId5" Type="http://schemas.openxmlformats.org/officeDocument/2006/relationships/image" Target="../media/image149.jpeg"/><Relationship Id="rId4" Type="http://schemas.openxmlformats.org/officeDocument/2006/relationships/image" Target="../media/image148.jpeg"/></Relationships>
</file>

<file path=ppt/slides/_rels/slide9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p2.so.qhimgs1.com/bdr/_240_/t013e0b4a64ee4301a2.jpg"/>
          <p:cNvPicPr>
            <a:picLocks noChangeAspect="1" noChangeArrowheads="1"/>
          </p:cNvPicPr>
          <p:nvPr/>
        </p:nvPicPr>
        <p:blipFill>
          <a:blip r:embed="rId2" cstate="print"/>
          <a:srcRect/>
          <a:stretch>
            <a:fillRect/>
          </a:stretch>
        </p:blipFill>
        <p:spPr bwMode="auto">
          <a:xfrm>
            <a:off x="0" y="4293096"/>
            <a:ext cx="2915816" cy="2564904"/>
          </a:xfrm>
          <a:prstGeom prst="rect">
            <a:avLst/>
          </a:prstGeom>
          <a:noFill/>
        </p:spPr>
      </p:pic>
      <p:pic>
        <p:nvPicPr>
          <p:cNvPr id="6152" name="Picture 8" descr="http://p1.so.qhmsg.com/bdr/_240_/t013cdc6b5b279fa206.jpg"/>
          <p:cNvPicPr>
            <a:picLocks noChangeAspect="1" noChangeArrowheads="1"/>
          </p:cNvPicPr>
          <p:nvPr/>
        </p:nvPicPr>
        <p:blipFill>
          <a:blip r:embed="rId3" cstate="print"/>
          <a:srcRect/>
          <a:stretch>
            <a:fillRect/>
          </a:stretch>
        </p:blipFill>
        <p:spPr bwMode="auto">
          <a:xfrm>
            <a:off x="2915816" y="3789040"/>
            <a:ext cx="3672408" cy="2448272"/>
          </a:xfrm>
          <a:prstGeom prst="rect">
            <a:avLst/>
          </a:prstGeom>
          <a:noFill/>
        </p:spPr>
      </p:pic>
      <p:pic>
        <p:nvPicPr>
          <p:cNvPr id="6154" name="Picture 10" descr="http://p1.so.qhimgs1.com/bdr/_240_/t012830f1c90d5232b1.jpg"/>
          <p:cNvPicPr>
            <a:picLocks noChangeAspect="1" noChangeArrowheads="1"/>
          </p:cNvPicPr>
          <p:nvPr/>
        </p:nvPicPr>
        <p:blipFill>
          <a:blip r:embed="rId4" cstate="print"/>
          <a:srcRect/>
          <a:stretch>
            <a:fillRect/>
          </a:stretch>
        </p:blipFill>
        <p:spPr bwMode="auto">
          <a:xfrm>
            <a:off x="5903640" y="4581128"/>
            <a:ext cx="3240360" cy="2276872"/>
          </a:xfrm>
          <a:prstGeom prst="rect">
            <a:avLst/>
          </a:prstGeom>
          <a:noFill/>
        </p:spPr>
      </p:pic>
      <p:sp>
        <p:nvSpPr>
          <p:cNvPr id="8" name="矩形 7"/>
          <p:cNvSpPr/>
          <p:nvPr/>
        </p:nvSpPr>
        <p:spPr>
          <a:xfrm>
            <a:off x="0" y="1844824"/>
            <a:ext cx="9036496"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6000" b="1" dirty="0" smtClean="0">
                <a:solidFill>
                  <a:srgbClr val="002060"/>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专题五  开天辟地的大事变</a:t>
            </a:r>
          </a:p>
        </p:txBody>
      </p:sp>
      <p:sp>
        <p:nvSpPr>
          <p:cNvPr id="9" name="矩形 8"/>
          <p:cNvSpPr/>
          <p:nvPr/>
        </p:nvSpPr>
        <p:spPr>
          <a:xfrm>
            <a:off x="5220072" y="3140968"/>
            <a:ext cx="3278970"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3200" b="1" dirty="0" smtClean="0">
                <a:solidFill>
                  <a:srgbClr val="002060"/>
                </a:solidFill>
                <a:latin typeface="华文新魏" pitchFamily="2" charset="-122"/>
                <a:ea typeface="华文新魏" pitchFamily="2" charset="-122"/>
                <a:cs typeface="+mj-cs"/>
              </a:rPr>
              <a:t>主讲人   赵雪飞</a:t>
            </a:r>
          </a:p>
        </p:txBody>
      </p:sp>
      <p:sp>
        <p:nvSpPr>
          <p:cNvPr id="10" name="矩形 9"/>
          <p:cNvSpPr/>
          <p:nvPr/>
        </p:nvSpPr>
        <p:spPr>
          <a:xfrm>
            <a:off x="7236296" y="3861048"/>
            <a:ext cx="970137" cy="461665"/>
          </a:xfrm>
          <a:prstGeom prst="rect">
            <a:avLst/>
          </a:prstGeom>
        </p:spPr>
        <p:txBody>
          <a:bodyPr wrap="none">
            <a:spAutoFit/>
          </a:bodyPr>
          <a:lstStyle/>
          <a:p>
            <a:r>
              <a:rPr lang="en-US" altLang="zh-CN" sz="2400" b="1" dirty="0" smtClean="0"/>
              <a:t>2018.9</a:t>
            </a:r>
            <a:endParaRPr lang="zh-CN" alt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http://a0.att.hudong.com/43/25/05300000408119128754255791120.jpg"/>
          <p:cNvPicPr>
            <a:picLocks noChangeAspect="1" noChangeArrowheads="1"/>
          </p:cNvPicPr>
          <p:nvPr/>
        </p:nvPicPr>
        <p:blipFill>
          <a:blip r:embed="rId2" cstate="print"/>
          <a:srcRect/>
          <a:stretch>
            <a:fillRect/>
          </a:stretch>
        </p:blipFill>
        <p:spPr bwMode="auto">
          <a:xfrm>
            <a:off x="0" y="260648"/>
            <a:ext cx="9144000" cy="6281936"/>
          </a:xfrm>
          <a:prstGeom prst="rect">
            <a:avLst/>
          </a:prstGeo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a:grpSpLocks/>
          </p:cNvGrpSpPr>
          <p:nvPr/>
        </p:nvGrpSpPr>
        <p:grpSpPr bwMode="auto">
          <a:xfrm>
            <a:off x="395536" y="2348879"/>
            <a:ext cx="8136903" cy="3489945"/>
            <a:chOff x="619918" y="2909242"/>
            <a:chExt cx="6095787" cy="3000763"/>
          </a:xfrm>
        </p:grpSpPr>
        <p:sp>
          <p:nvSpPr>
            <p:cNvPr id="9" name="任意多边形 8">
              <a:extLst>
                <a:ext uri="{FF2B5EF4-FFF2-40B4-BE49-F238E27FC236}">
                  <a16:creationId xmlns:a16="http://schemas.microsoft.com/office/drawing/2014/main" xmlns="" id="{F137E043-D9C5-4344-B3BD-2EFE7E52A775}"/>
                </a:ext>
              </a:extLst>
            </p:cNvPr>
            <p:cNvSpPr/>
            <p:nvPr/>
          </p:nvSpPr>
          <p:spPr>
            <a:xfrm>
              <a:off x="619918" y="3736407"/>
              <a:ext cx="1699652" cy="1401415"/>
            </a:xfrm>
            <a:custGeom>
              <a:avLst/>
              <a:gdLst>
                <a:gd name="connsiteX0" fmla="*/ 0 w 1699969"/>
                <a:gd name="connsiteY0" fmla="*/ 140212 h 1402119"/>
                <a:gd name="connsiteX1" fmla="*/ 140212 w 1699969"/>
                <a:gd name="connsiteY1" fmla="*/ 0 h 1402119"/>
                <a:gd name="connsiteX2" fmla="*/ 1559757 w 1699969"/>
                <a:gd name="connsiteY2" fmla="*/ 0 h 1402119"/>
                <a:gd name="connsiteX3" fmla="*/ 1699969 w 1699969"/>
                <a:gd name="connsiteY3" fmla="*/ 140212 h 1402119"/>
                <a:gd name="connsiteX4" fmla="*/ 1699969 w 1699969"/>
                <a:gd name="connsiteY4" fmla="*/ 1261907 h 1402119"/>
                <a:gd name="connsiteX5" fmla="*/ 1559757 w 1699969"/>
                <a:gd name="connsiteY5" fmla="*/ 1402119 h 1402119"/>
                <a:gd name="connsiteX6" fmla="*/ 140212 w 1699969"/>
                <a:gd name="connsiteY6" fmla="*/ 1402119 h 1402119"/>
                <a:gd name="connsiteX7" fmla="*/ 0 w 1699969"/>
                <a:gd name="connsiteY7" fmla="*/ 1261907 h 1402119"/>
                <a:gd name="connsiteX8" fmla="*/ 0 w 1699969"/>
                <a:gd name="connsiteY8" fmla="*/ 140212 h 140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9969" h="1402119">
                  <a:moveTo>
                    <a:pt x="0" y="140212"/>
                  </a:moveTo>
                  <a:cubicBezTo>
                    <a:pt x="0" y="62775"/>
                    <a:pt x="62775" y="0"/>
                    <a:pt x="140212" y="0"/>
                  </a:cubicBezTo>
                  <a:lnTo>
                    <a:pt x="1559757" y="0"/>
                  </a:lnTo>
                  <a:cubicBezTo>
                    <a:pt x="1637194" y="0"/>
                    <a:pt x="1699969" y="62775"/>
                    <a:pt x="1699969" y="140212"/>
                  </a:cubicBezTo>
                  <a:lnTo>
                    <a:pt x="1699969" y="1261907"/>
                  </a:lnTo>
                  <a:cubicBezTo>
                    <a:pt x="1699969" y="1339344"/>
                    <a:pt x="1637194" y="1402119"/>
                    <a:pt x="1559757" y="1402119"/>
                  </a:cubicBezTo>
                  <a:lnTo>
                    <a:pt x="140212" y="1402119"/>
                  </a:lnTo>
                  <a:cubicBezTo>
                    <a:pt x="62775" y="1402119"/>
                    <a:pt x="0" y="1339344"/>
                    <a:pt x="0" y="1261907"/>
                  </a:cubicBezTo>
                  <a:lnTo>
                    <a:pt x="0" y="140212"/>
                  </a:lnTo>
                  <a:close/>
                </a:path>
              </a:pathLst>
            </a:custGeom>
            <a:ln w="28575">
              <a:solidFill>
                <a:schemeClr val="accent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44000" tIns="180000" rIns="62747" bIns="363201"/>
            <a:lstStyle/>
            <a:p>
              <a:pPr marL="0" lvl="1" defTabSz="711200">
                <a:lnSpc>
                  <a:spcPct val="90000"/>
                </a:lnSpc>
                <a:spcAft>
                  <a:spcPct val="15000"/>
                </a:spcAft>
                <a:defRPr/>
              </a:pPr>
              <a:r>
                <a:rPr lang="zh-CN" altLang="en-US" sz="2400" b="1" dirty="0">
                  <a:solidFill>
                    <a:schemeClr val="tx1"/>
                  </a:solidFill>
                  <a:cs typeface="+mn-ea"/>
                  <a:sym typeface="+mn-lt"/>
                </a:rPr>
                <a:t>确定了国共合作方针和办法</a:t>
              </a:r>
              <a:endParaRPr lang="zh-CN" altLang="en-US" sz="2400" b="1" dirty="0">
                <a:solidFill>
                  <a:srgbClr val="000000"/>
                </a:solidFill>
                <a:cs typeface="+mn-ea"/>
                <a:sym typeface="+mn-lt"/>
              </a:endParaRPr>
            </a:p>
          </p:txBody>
        </p:sp>
        <p:sp>
          <p:nvSpPr>
            <p:cNvPr id="10" name="形状 9">
              <a:extLst>
                <a:ext uri="{FF2B5EF4-FFF2-40B4-BE49-F238E27FC236}">
                  <a16:creationId xmlns:a16="http://schemas.microsoft.com/office/drawing/2014/main" xmlns="" id="{BD1BECD9-983C-41AB-8AA0-316A643B70AB}"/>
                </a:ext>
              </a:extLst>
            </p:cNvPr>
            <p:cNvSpPr/>
            <p:nvPr/>
          </p:nvSpPr>
          <p:spPr>
            <a:xfrm>
              <a:off x="1594348" y="4143269"/>
              <a:ext cx="1768254" cy="1766736"/>
            </a:xfrm>
            <a:prstGeom prst="leftCircularArrow">
              <a:avLst>
                <a:gd name="adj1" fmla="val 2550"/>
                <a:gd name="adj2" fmla="val 309429"/>
                <a:gd name="adj3" fmla="val 2084940"/>
                <a:gd name="adj4" fmla="val 9024489"/>
                <a:gd name="adj5" fmla="val 2975"/>
              </a:avLst>
            </a:prstGeom>
            <a:solidFill>
              <a:schemeClr val="accent1">
                <a:lumMod val="9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zh-CN" altLang="en-US" sz="2400">
                <a:cs typeface="+mn-ea"/>
                <a:sym typeface="+mn-lt"/>
              </a:endParaRPr>
            </a:p>
          </p:txBody>
        </p:sp>
        <p:sp>
          <p:nvSpPr>
            <p:cNvPr id="11" name="任意多边形 10">
              <a:extLst>
                <a:ext uri="{FF2B5EF4-FFF2-40B4-BE49-F238E27FC236}">
                  <a16:creationId xmlns:a16="http://schemas.microsoft.com/office/drawing/2014/main" xmlns="" id="{22D3DB1A-BDA5-4A07-B44F-2A4D35147DBA}"/>
                </a:ext>
              </a:extLst>
            </p:cNvPr>
            <p:cNvSpPr/>
            <p:nvPr/>
          </p:nvSpPr>
          <p:spPr>
            <a:xfrm>
              <a:off x="997930" y="4838479"/>
              <a:ext cx="1512046" cy="599908"/>
            </a:xfrm>
            <a:custGeom>
              <a:avLst/>
              <a:gdLst>
                <a:gd name="connsiteX0" fmla="*/ 0 w 1511084"/>
                <a:gd name="connsiteY0" fmla="*/ 60091 h 600908"/>
                <a:gd name="connsiteX1" fmla="*/ 60091 w 1511084"/>
                <a:gd name="connsiteY1" fmla="*/ 0 h 600908"/>
                <a:gd name="connsiteX2" fmla="*/ 1450993 w 1511084"/>
                <a:gd name="connsiteY2" fmla="*/ 0 h 600908"/>
                <a:gd name="connsiteX3" fmla="*/ 1511084 w 1511084"/>
                <a:gd name="connsiteY3" fmla="*/ 60091 h 600908"/>
                <a:gd name="connsiteX4" fmla="*/ 1511084 w 1511084"/>
                <a:gd name="connsiteY4" fmla="*/ 540817 h 600908"/>
                <a:gd name="connsiteX5" fmla="*/ 1450993 w 1511084"/>
                <a:gd name="connsiteY5" fmla="*/ 600908 h 600908"/>
                <a:gd name="connsiteX6" fmla="*/ 60091 w 1511084"/>
                <a:gd name="connsiteY6" fmla="*/ 600908 h 600908"/>
                <a:gd name="connsiteX7" fmla="*/ 0 w 1511084"/>
                <a:gd name="connsiteY7" fmla="*/ 540817 h 600908"/>
                <a:gd name="connsiteX8" fmla="*/ 0 w 1511084"/>
                <a:gd name="connsiteY8" fmla="*/ 60091 h 6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084" h="600908">
                  <a:moveTo>
                    <a:pt x="0" y="60091"/>
                  </a:moveTo>
                  <a:cubicBezTo>
                    <a:pt x="0" y="26904"/>
                    <a:pt x="26904" y="0"/>
                    <a:pt x="60091" y="0"/>
                  </a:cubicBezTo>
                  <a:lnTo>
                    <a:pt x="1450993" y="0"/>
                  </a:lnTo>
                  <a:cubicBezTo>
                    <a:pt x="1484180" y="0"/>
                    <a:pt x="1511084" y="26904"/>
                    <a:pt x="1511084" y="60091"/>
                  </a:cubicBezTo>
                  <a:lnTo>
                    <a:pt x="1511084" y="540817"/>
                  </a:lnTo>
                  <a:cubicBezTo>
                    <a:pt x="1511084" y="574004"/>
                    <a:pt x="1484180" y="600908"/>
                    <a:pt x="1450993" y="600908"/>
                  </a:cubicBezTo>
                  <a:lnTo>
                    <a:pt x="60091" y="600908"/>
                  </a:lnTo>
                  <a:cubicBezTo>
                    <a:pt x="26904" y="600908"/>
                    <a:pt x="0" y="574004"/>
                    <a:pt x="0" y="540817"/>
                  </a:cubicBezTo>
                  <a:lnTo>
                    <a:pt x="0" y="60091"/>
                  </a:lnTo>
                  <a:close/>
                </a:path>
              </a:pathLst>
            </a:custGeom>
            <a:solidFill>
              <a:schemeClr val="accent4">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7605" tIns="44270" rIns="57605" bIns="44270" spcCol="1270" anchor="ctr"/>
            <a:lstStyle/>
            <a:p>
              <a:pPr algn="ctr" defTabSz="933450">
                <a:lnSpc>
                  <a:spcPct val="90000"/>
                </a:lnSpc>
                <a:spcAft>
                  <a:spcPct val="35000"/>
                </a:spcAft>
                <a:defRPr/>
              </a:pPr>
              <a:r>
                <a:rPr lang="zh-CN" altLang="en-US" sz="2400" dirty="0">
                  <a:solidFill>
                    <a:schemeClr val="bg1"/>
                  </a:solidFill>
                  <a:cs typeface="+mn-ea"/>
                  <a:sym typeface="+mn-lt"/>
                </a:rPr>
                <a:t>中共三大</a:t>
              </a:r>
              <a:endParaRPr lang="zh-CN" altLang="en-US" sz="2400" b="1" dirty="0">
                <a:solidFill>
                  <a:schemeClr val="bg1"/>
                </a:solidFill>
                <a:cs typeface="+mn-ea"/>
                <a:sym typeface="+mn-lt"/>
              </a:endParaRPr>
            </a:p>
          </p:txBody>
        </p:sp>
        <p:sp>
          <p:nvSpPr>
            <p:cNvPr id="12" name="任意多边形 11">
              <a:extLst>
                <a:ext uri="{FF2B5EF4-FFF2-40B4-BE49-F238E27FC236}">
                  <a16:creationId xmlns:a16="http://schemas.microsoft.com/office/drawing/2014/main" xmlns="" id="{FD42A1AC-9F4F-4437-806B-90E51DAB4371}"/>
                </a:ext>
              </a:extLst>
            </p:cNvPr>
            <p:cNvSpPr/>
            <p:nvPr/>
          </p:nvSpPr>
          <p:spPr>
            <a:xfrm>
              <a:off x="2724182" y="3736407"/>
              <a:ext cx="1698253" cy="1401415"/>
            </a:xfrm>
            <a:custGeom>
              <a:avLst/>
              <a:gdLst>
                <a:gd name="connsiteX0" fmla="*/ 0 w 1699969"/>
                <a:gd name="connsiteY0" fmla="*/ 140212 h 1402119"/>
                <a:gd name="connsiteX1" fmla="*/ 140212 w 1699969"/>
                <a:gd name="connsiteY1" fmla="*/ 0 h 1402119"/>
                <a:gd name="connsiteX2" fmla="*/ 1559757 w 1699969"/>
                <a:gd name="connsiteY2" fmla="*/ 0 h 1402119"/>
                <a:gd name="connsiteX3" fmla="*/ 1699969 w 1699969"/>
                <a:gd name="connsiteY3" fmla="*/ 140212 h 1402119"/>
                <a:gd name="connsiteX4" fmla="*/ 1699969 w 1699969"/>
                <a:gd name="connsiteY4" fmla="*/ 1261907 h 1402119"/>
                <a:gd name="connsiteX5" fmla="*/ 1559757 w 1699969"/>
                <a:gd name="connsiteY5" fmla="*/ 1402119 h 1402119"/>
                <a:gd name="connsiteX6" fmla="*/ 140212 w 1699969"/>
                <a:gd name="connsiteY6" fmla="*/ 1402119 h 1402119"/>
                <a:gd name="connsiteX7" fmla="*/ 0 w 1699969"/>
                <a:gd name="connsiteY7" fmla="*/ 1261907 h 1402119"/>
                <a:gd name="connsiteX8" fmla="*/ 0 w 1699969"/>
                <a:gd name="connsiteY8" fmla="*/ 140212 h 140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9969" h="1402119">
                  <a:moveTo>
                    <a:pt x="0" y="140212"/>
                  </a:moveTo>
                  <a:cubicBezTo>
                    <a:pt x="0" y="62775"/>
                    <a:pt x="62775" y="0"/>
                    <a:pt x="140212" y="0"/>
                  </a:cubicBezTo>
                  <a:lnTo>
                    <a:pt x="1559757" y="0"/>
                  </a:lnTo>
                  <a:cubicBezTo>
                    <a:pt x="1637194" y="0"/>
                    <a:pt x="1699969" y="62775"/>
                    <a:pt x="1699969" y="140212"/>
                  </a:cubicBezTo>
                  <a:lnTo>
                    <a:pt x="1699969" y="1261907"/>
                  </a:lnTo>
                  <a:cubicBezTo>
                    <a:pt x="1699969" y="1339344"/>
                    <a:pt x="1637194" y="1402119"/>
                    <a:pt x="1559757" y="1402119"/>
                  </a:cubicBezTo>
                  <a:lnTo>
                    <a:pt x="140212" y="1402119"/>
                  </a:lnTo>
                  <a:cubicBezTo>
                    <a:pt x="62775" y="1402119"/>
                    <a:pt x="0" y="1339344"/>
                    <a:pt x="0" y="1261907"/>
                  </a:cubicBezTo>
                  <a:lnTo>
                    <a:pt x="0" y="140212"/>
                  </a:lnTo>
                  <a:close/>
                </a:path>
              </a:pathLst>
            </a:custGeom>
            <a:ln w="28575">
              <a:solidFill>
                <a:schemeClr val="accent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44000" tIns="540000" rIns="62747" bIns="62747"/>
            <a:lstStyle/>
            <a:p>
              <a:pPr marL="0" lvl="1" defTabSz="711200">
                <a:lnSpc>
                  <a:spcPct val="90000"/>
                </a:lnSpc>
                <a:spcAft>
                  <a:spcPct val="15000"/>
                </a:spcAft>
                <a:defRPr/>
              </a:pPr>
              <a:r>
                <a:rPr lang="zh-CN" altLang="en-US" sz="2400" b="1" dirty="0">
                  <a:solidFill>
                    <a:schemeClr val="tx1"/>
                  </a:solidFill>
                  <a:cs typeface="+mn-ea"/>
                  <a:sym typeface="+mn-lt"/>
                </a:rPr>
                <a:t>实现了伟大的思想转变</a:t>
              </a:r>
            </a:p>
          </p:txBody>
        </p:sp>
        <p:sp>
          <p:nvSpPr>
            <p:cNvPr id="13" name="环形箭头 12">
              <a:extLst>
                <a:ext uri="{FF2B5EF4-FFF2-40B4-BE49-F238E27FC236}">
                  <a16:creationId xmlns:a16="http://schemas.microsoft.com/office/drawing/2014/main" xmlns="" id="{5179A2FB-7C87-4AD1-8270-526A3F7AE708}"/>
                </a:ext>
              </a:extLst>
            </p:cNvPr>
            <p:cNvSpPr/>
            <p:nvPr/>
          </p:nvSpPr>
          <p:spPr>
            <a:xfrm>
              <a:off x="3684612" y="2909242"/>
              <a:ext cx="1985261" cy="1984218"/>
            </a:xfrm>
            <a:prstGeom prst="circularArrow">
              <a:avLst>
                <a:gd name="adj1" fmla="val 2271"/>
                <a:gd name="adj2" fmla="val 273786"/>
                <a:gd name="adj3" fmla="val 19550703"/>
                <a:gd name="adj4" fmla="val 12575511"/>
                <a:gd name="adj5" fmla="val 2650"/>
              </a:avLst>
            </a:prstGeom>
            <a:solidFill>
              <a:schemeClr val="accent1">
                <a:lumMod val="9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zh-CN" altLang="en-US" sz="2400">
                <a:cs typeface="+mn-ea"/>
                <a:sym typeface="+mn-lt"/>
              </a:endParaRPr>
            </a:p>
          </p:txBody>
        </p:sp>
        <p:sp>
          <p:nvSpPr>
            <p:cNvPr id="14" name="任意多边形 13">
              <a:extLst>
                <a:ext uri="{FF2B5EF4-FFF2-40B4-BE49-F238E27FC236}">
                  <a16:creationId xmlns:a16="http://schemas.microsoft.com/office/drawing/2014/main" xmlns="" id="{2ABDC390-808A-43EE-9F00-E9ED67B47F43}"/>
                </a:ext>
              </a:extLst>
            </p:cNvPr>
            <p:cNvSpPr/>
            <p:nvPr/>
          </p:nvSpPr>
          <p:spPr>
            <a:xfrm>
              <a:off x="3100794" y="3435842"/>
              <a:ext cx="1510646" cy="601130"/>
            </a:xfrm>
            <a:custGeom>
              <a:avLst/>
              <a:gdLst>
                <a:gd name="connsiteX0" fmla="*/ 0 w 1511084"/>
                <a:gd name="connsiteY0" fmla="*/ 60091 h 600908"/>
                <a:gd name="connsiteX1" fmla="*/ 60091 w 1511084"/>
                <a:gd name="connsiteY1" fmla="*/ 0 h 600908"/>
                <a:gd name="connsiteX2" fmla="*/ 1450993 w 1511084"/>
                <a:gd name="connsiteY2" fmla="*/ 0 h 600908"/>
                <a:gd name="connsiteX3" fmla="*/ 1511084 w 1511084"/>
                <a:gd name="connsiteY3" fmla="*/ 60091 h 600908"/>
                <a:gd name="connsiteX4" fmla="*/ 1511084 w 1511084"/>
                <a:gd name="connsiteY4" fmla="*/ 540817 h 600908"/>
                <a:gd name="connsiteX5" fmla="*/ 1450993 w 1511084"/>
                <a:gd name="connsiteY5" fmla="*/ 600908 h 600908"/>
                <a:gd name="connsiteX6" fmla="*/ 60091 w 1511084"/>
                <a:gd name="connsiteY6" fmla="*/ 600908 h 600908"/>
                <a:gd name="connsiteX7" fmla="*/ 0 w 1511084"/>
                <a:gd name="connsiteY7" fmla="*/ 540817 h 600908"/>
                <a:gd name="connsiteX8" fmla="*/ 0 w 1511084"/>
                <a:gd name="connsiteY8" fmla="*/ 60091 h 6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084" h="600908">
                  <a:moveTo>
                    <a:pt x="0" y="60091"/>
                  </a:moveTo>
                  <a:cubicBezTo>
                    <a:pt x="0" y="26904"/>
                    <a:pt x="26904" y="0"/>
                    <a:pt x="60091" y="0"/>
                  </a:cubicBezTo>
                  <a:lnTo>
                    <a:pt x="1450993" y="0"/>
                  </a:lnTo>
                  <a:cubicBezTo>
                    <a:pt x="1484180" y="0"/>
                    <a:pt x="1511084" y="26904"/>
                    <a:pt x="1511084" y="60091"/>
                  </a:cubicBezTo>
                  <a:lnTo>
                    <a:pt x="1511084" y="540817"/>
                  </a:lnTo>
                  <a:cubicBezTo>
                    <a:pt x="1511084" y="574004"/>
                    <a:pt x="1484180" y="600908"/>
                    <a:pt x="1450993" y="600908"/>
                  </a:cubicBezTo>
                  <a:lnTo>
                    <a:pt x="60091" y="600908"/>
                  </a:lnTo>
                  <a:cubicBezTo>
                    <a:pt x="26904" y="600908"/>
                    <a:pt x="0" y="574004"/>
                    <a:pt x="0" y="540817"/>
                  </a:cubicBezTo>
                  <a:lnTo>
                    <a:pt x="0" y="60091"/>
                  </a:lnTo>
                  <a:close/>
                </a:path>
              </a:pathLst>
            </a:custGeom>
            <a:solidFill>
              <a:schemeClr val="accent4">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7605" tIns="44270" rIns="57605" bIns="44270" spcCol="1270" anchor="ctr"/>
            <a:lstStyle/>
            <a:p>
              <a:pPr algn="ctr" defTabSz="933450">
                <a:lnSpc>
                  <a:spcPct val="90000"/>
                </a:lnSpc>
                <a:spcAft>
                  <a:spcPct val="35000"/>
                </a:spcAft>
                <a:defRPr/>
              </a:pPr>
              <a:r>
                <a:rPr lang="zh-CN" altLang="en-US" sz="2400" dirty="0">
                  <a:solidFill>
                    <a:schemeClr val="bg1"/>
                  </a:solidFill>
                  <a:cs typeface="+mn-ea"/>
                  <a:sym typeface="+mn-lt"/>
                </a:rPr>
                <a:t>孙中山晚年</a:t>
              </a:r>
              <a:endParaRPr lang="zh-CN" altLang="en-US" sz="2400" b="1" dirty="0">
                <a:solidFill>
                  <a:schemeClr val="bg1"/>
                </a:solidFill>
                <a:cs typeface="+mn-ea"/>
                <a:sym typeface="+mn-lt"/>
              </a:endParaRPr>
            </a:p>
          </p:txBody>
        </p:sp>
        <p:sp>
          <p:nvSpPr>
            <p:cNvPr id="15" name="任意多边形 14">
              <a:extLst>
                <a:ext uri="{FF2B5EF4-FFF2-40B4-BE49-F238E27FC236}">
                  <a16:creationId xmlns:a16="http://schemas.microsoft.com/office/drawing/2014/main" xmlns="" id="{918BA8FD-2A42-47D1-8C2C-75229D195F5F}"/>
                </a:ext>
              </a:extLst>
            </p:cNvPr>
            <p:cNvSpPr/>
            <p:nvPr/>
          </p:nvSpPr>
          <p:spPr>
            <a:xfrm>
              <a:off x="4825647" y="3736407"/>
              <a:ext cx="1804655" cy="1401415"/>
            </a:xfrm>
            <a:custGeom>
              <a:avLst/>
              <a:gdLst>
                <a:gd name="connsiteX0" fmla="*/ 0 w 1699969"/>
                <a:gd name="connsiteY0" fmla="*/ 140212 h 1402119"/>
                <a:gd name="connsiteX1" fmla="*/ 140212 w 1699969"/>
                <a:gd name="connsiteY1" fmla="*/ 0 h 1402119"/>
                <a:gd name="connsiteX2" fmla="*/ 1559757 w 1699969"/>
                <a:gd name="connsiteY2" fmla="*/ 0 h 1402119"/>
                <a:gd name="connsiteX3" fmla="*/ 1699969 w 1699969"/>
                <a:gd name="connsiteY3" fmla="*/ 140212 h 1402119"/>
                <a:gd name="connsiteX4" fmla="*/ 1699969 w 1699969"/>
                <a:gd name="connsiteY4" fmla="*/ 1261907 h 1402119"/>
                <a:gd name="connsiteX5" fmla="*/ 1559757 w 1699969"/>
                <a:gd name="connsiteY5" fmla="*/ 1402119 h 1402119"/>
                <a:gd name="connsiteX6" fmla="*/ 140212 w 1699969"/>
                <a:gd name="connsiteY6" fmla="*/ 1402119 h 1402119"/>
                <a:gd name="connsiteX7" fmla="*/ 0 w 1699969"/>
                <a:gd name="connsiteY7" fmla="*/ 1261907 h 1402119"/>
                <a:gd name="connsiteX8" fmla="*/ 0 w 1699969"/>
                <a:gd name="connsiteY8" fmla="*/ 140212 h 140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9969" h="1402119">
                  <a:moveTo>
                    <a:pt x="0" y="140212"/>
                  </a:moveTo>
                  <a:cubicBezTo>
                    <a:pt x="0" y="62775"/>
                    <a:pt x="62775" y="0"/>
                    <a:pt x="140212" y="0"/>
                  </a:cubicBezTo>
                  <a:lnTo>
                    <a:pt x="1559757" y="0"/>
                  </a:lnTo>
                  <a:cubicBezTo>
                    <a:pt x="1637194" y="0"/>
                    <a:pt x="1699969" y="62775"/>
                    <a:pt x="1699969" y="140212"/>
                  </a:cubicBezTo>
                  <a:lnTo>
                    <a:pt x="1699969" y="1261907"/>
                  </a:lnTo>
                  <a:cubicBezTo>
                    <a:pt x="1699969" y="1339344"/>
                    <a:pt x="1637194" y="1402119"/>
                    <a:pt x="1559757" y="1402119"/>
                  </a:cubicBezTo>
                  <a:lnTo>
                    <a:pt x="140212" y="1402119"/>
                  </a:lnTo>
                  <a:cubicBezTo>
                    <a:pt x="62775" y="1402119"/>
                    <a:pt x="0" y="1339344"/>
                    <a:pt x="0" y="1261907"/>
                  </a:cubicBezTo>
                  <a:lnTo>
                    <a:pt x="0" y="140212"/>
                  </a:lnTo>
                  <a:close/>
                </a:path>
              </a:pathLst>
            </a:custGeom>
            <a:ln w="28575">
              <a:solidFill>
                <a:schemeClr val="accent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44000" tIns="180000" rIns="62747" bIns="363201"/>
            <a:lstStyle/>
            <a:p>
              <a:pPr marL="0" lvl="1" defTabSz="711200">
                <a:lnSpc>
                  <a:spcPct val="90000"/>
                </a:lnSpc>
                <a:spcAft>
                  <a:spcPct val="15000"/>
                </a:spcAft>
                <a:defRPr/>
              </a:pPr>
              <a:r>
                <a:rPr lang="zh-CN" altLang="en-US" sz="2400" b="1" dirty="0">
                  <a:solidFill>
                    <a:schemeClr val="tx1"/>
                  </a:solidFill>
                  <a:cs typeface="+mn-ea"/>
                  <a:sym typeface="+mn-lt"/>
                </a:rPr>
                <a:t>确定了联俄、联共、扶助农工新三民主义</a:t>
              </a:r>
            </a:p>
          </p:txBody>
        </p:sp>
        <p:sp>
          <p:nvSpPr>
            <p:cNvPr id="16" name="任意多边形 15">
              <a:extLst>
                <a:ext uri="{FF2B5EF4-FFF2-40B4-BE49-F238E27FC236}">
                  <a16:creationId xmlns:a16="http://schemas.microsoft.com/office/drawing/2014/main" xmlns="" id="{D9A8DDD7-7362-43E5-81C3-EFFD0437C8DD}"/>
                </a:ext>
              </a:extLst>
            </p:cNvPr>
            <p:cNvSpPr/>
            <p:nvPr/>
          </p:nvSpPr>
          <p:spPr>
            <a:xfrm>
              <a:off x="5205058" y="4838479"/>
              <a:ext cx="1510647" cy="599908"/>
            </a:xfrm>
            <a:custGeom>
              <a:avLst/>
              <a:gdLst>
                <a:gd name="connsiteX0" fmla="*/ 0 w 1511084"/>
                <a:gd name="connsiteY0" fmla="*/ 60091 h 600908"/>
                <a:gd name="connsiteX1" fmla="*/ 60091 w 1511084"/>
                <a:gd name="connsiteY1" fmla="*/ 0 h 600908"/>
                <a:gd name="connsiteX2" fmla="*/ 1450993 w 1511084"/>
                <a:gd name="connsiteY2" fmla="*/ 0 h 600908"/>
                <a:gd name="connsiteX3" fmla="*/ 1511084 w 1511084"/>
                <a:gd name="connsiteY3" fmla="*/ 60091 h 600908"/>
                <a:gd name="connsiteX4" fmla="*/ 1511084 w 1511084"/>
                <a:gd name="connsiteY4" fmla="*/ 540817 h 600908"/>
                <a:gd name="connsiteX5" fmla="*/ 1450993 w 1511084"/>
                <a:gd name="connsiteY5" fmla="*/ 600908 h 600908"/>
                <a:gd name="connsiteX6" fmla="*/ 60091 w 1511084"/>
                <a:gd name="connsiteY6" fmla="*/ 600908 h 600908"/>
                <a:gd name="connsiteX7" fmla="*/ 0 w 1511084"/>
                <a:gd name="connsiteY7" fmla="*/ 540817 h 600908"/>
                <a:gd name="connsiteX8" fmla="*/ 0 w 1511084"/>
                <a:gd name="connsiteY8" fmla="*/ 60091 h 6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084" h="600908">
                  <a:moveTo>
                    <a:pt x="0" y="60091"/>
                  </a:moveTo>
                  <a:cubicBezTo>
                    <a:pt x="0" y="26904"/>
                    <a:pt x="26904" y="0"/>
                    <a:pt x="60091" y="0"/>
                  </a:cubicBezTo>
                  <a:lnTo>
                    <a:pt x="1450993" y="0"/>
                  </a:lnTo>
                  <a:cubicBezTo>
                    <a:pt x="1484180" y="0"/>
                    <a:pt x="1511084" y="26904"/>
                    <a:pt x="1511084" y="60091"/>
                  </a:cubicBezTo>
                  <a:lnTo>
                    <a:pt x="1511084" y="540817"/>
                  </a:lnTo>
                  <a:cubicBezTo>
                    <a:pt x="1511084" y="574004"/>
                    <a:pt x="1484180" y="600908"/>
                    <a:pt x="1450993" y="600908"/>
                  </a:cubicBezTo>
                  <a:lnTo>
                    <a:pt x="60091" y="600908"/>
                  </a:lnTo>
                  <a:cubicBezTo>
                    <a:pt x="26904" y="600908"/>
                    <a:pt x="0" y="574004"/>
                    <a:pt x="0" y="540817"/>
                  </a:cubicBezTo>
                  <a:lnTo>
                    <a:pt x="0" y="60091"/>
                  </a:lnTo>
                  <a:close/>
                </a:path>
              </a:pathLst>
            </a:custGeom>
            <a:solidFill>
              <a:schemeClr val="accent4">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7605" tIns="44270" rIns="57605" bIns="44270" spcCol="1270" anchor="ctr"/>
            <a:lstStyle/>
            <a:p>
              <a:pPr algn="ctr" defTabSz="933450">
                <a:lnSpc>
                  <a:spcPct val="90000"/>
                </a:lnSpc>
                <a:spcAft>
                  <a:spcPct val="35000"/>
                </a:spcAft>
                <a:defRPr/>
              </a:pPr>
              <a:r>
                <a:rPr lang="zh-CN" altLang="en-US" sz="2400" dirty="0">
                  <a:solidFill>
                    <a:schemeClr val="bg1"/>
                  </a:solidFill>
                  <a:cs typeface="+mn-ea"/>
                  <a:sym typeface="+mn-lt"/>
                </a:rPr>
                <a:t>国民党一大</a:t>
              </a:r>
              <a:endParaRPr lang="zh-CN" altLang="en-US" sz="2400" b="1" dirty="0">
                <a:solidFill>
                  <a:schemeClr val="bg1"/>
                </a:solidFill>
                <a:cs typeface="+mn-ea"/>
                <a:sym typeface="+mn-lt"/>
              </a:endParaRPr>
            </a:p>
          </p:txBody>
        </p:sp>
      </p:grpSp>
      <p:sp>
        <p:nvSpPr>
          <p:cNvPr id="17" name="Rectangle 4"/>
          <p:cNvSpPr>
            <a:spLocks noChangeArrowheads="1"/>
          </p:cNvSpPr>
          <p:nvPr/>
        </p:nvSpPr>
        <p:spPr bwMode="auto">
          <a:xfrm>
            <a:off x="251520" y="188640"/>
            <a:ext cx="8589962" cy="1368152"/>
          </a:xfrm>
          <a:prstGeom prst="rect">
            <a:avLst/>
          </a:prstGeom>
          <a:noFill/>
          <a:ln w="9525">
            <a:noFill/>
            <a:bevel/>
            <a:headEnd/>
            <a:tailEnd/>
          </a:ln>
          <a:effectLst/>
        </p:spPr>
        <p:txBody>
          <a:bodyPr/>
          <a:lstStyle/>
          <a:p>
            <a:pPr>
              <a:buFontTx/>
              <a:buNone/>
            </a:pPr>
            <a:r>
              <a:rPr lang="zh-CN" altLang="en-US" sz="4700" b="1" dirty="0">
                <a:solidFill>
                  <a:schemeClr val="tx2">
                    <a:satMod val="130000"/>
                  </a:schemeClr>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（二）实行国共合作，掀起大革命高潮</a:t>
            </a:r>
          </a:p>
        </p:txBody>
      </p:sp>
      <p:sp>
        <p:nvSpPr>
          <p:cNvPr id="19" name="Rectangle 4"/>
          <p:cNvSpPr>
            <a:spLocks noGrp="1" noChangeArrowheads="1"/>
          </p:cNvSpPr>
          <p:nvPr>
            <p:ph type="title"/>
          </p:nvPr>
        </p:nvSpPr>
        <p:spPr bwMode="auto">
          <a:xfrm>
            <a:off x="323528" y="2060848"/>
            <a:ext cx="2880122" cy="562074"/>
          </a:xfrm>
          <a:prstGeom prst="rect">
            <a:avLst/>
          </a:prstGeom>
          <a:solidFill>
            <a:srgbClr val="E7FED8"/>
          </a:solidFill>
          <a:ln w="9525">
            <a:solidFill>
              <a:schemeClr val="accent1"/>
            </a:solidFill>
            <a:bevel/>
            <a:headEnd/>
            <a:tailEnd/>
          </a:ln>
          <a:effectLst/>
        </p:spPr>
        <p:txBody>
          <a:bodyPr>
            <a:normAutofit fontScale="90000"/>
          </a:bodyPr>
          <a:lstStyle/>
          <a:p>
            <a:pPr>
              <a:buFontTx/>
              <a:buNone/>
            </a:pPr>
            <a:r>
              <a:rPr lang="zh-CN" altLang="en-US" sz="2400" b="1" dirty="0" smtClean="0"/>
              <a:t>“二</a:t>
            </a:r>
            <a:r>
              <a:rPr lang="en-US" altLang="zh-CN" sz="2400" b="1" dirty="0" smtClean="0"/>
              <a:t>·</a:t>
            </a:r>
            <a:r>
              <a:rPr lang="zh-CN" altLang="en-US" sz="2400" b="1" dirty="0" smtClean="0"/>
              <a:t>七”惨案的教训</a:t>
            </a:r>
            <a:endParaRPr lang="zh-CN" altLang="en-US" sz="2400" b="1" dirty="0">
              <a:solidFill>
                <a:schemeClr val="tx2">
                  <a:satMod val="130000"/>
                </a:schemeClr>
              </a:solidFill>
              <a:effectLst>
                <a:outerShdw blurRad="50000" dist="30000" dir="5400000" algn="tl" rotWithShape="0">
                  <a:srgbClr val="000000">
                    <a:alpha val="30000"/>
                  </a:srgbClr>
                </a:outerShdw>
              </a:effectLst>
              <a:latin typeface="华文新魏" pitchFamily="2" charset="-122"/>
              <a:ea typeface="华文新魏" pitchFamily="2" charset="-122"/>
              <a:cs typeface="+mj-cs"/>
            </a:endParaRPr>
          </a:p>
        </p:txBody>
      </p:sp>
      <p:sp>
        <p:nvSpPr>
          <p:cNvPr id="20" name="下箭头 19"/>
          <p:cNvSpPr/>
          <p:nvPr/>
        </p:nvSpPr>
        <p:spPr>
          <a:xfrm>
            <a:off x="1475656" y="2708920"/>
            <a:ext cx="432048"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body" idx="1"/>
          </p:nvPr>
        </p:nvSpPr>
        <p:spPr>
          <a:xfrm>
            <a:off x="323850" y="2060575"/>
            <a:ext cx="8496300" cy="2735263"/>
          </a:xfrm>
        </p:spPr>
        <p:txBody>
          <a:bodyPr>
            <a:normAutofit/>
          </a:bodyPr>
          <a:lstStyle/>
          <a:p>
            <a:pPr>
              <a:lnSpc>
                <a:spcPct val="110000"/>
              </a:lnSpc>
            </a:pP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共产党员以个人身份加入国民党，同时保持其独立性，帮助国民党改组，使之改造成为革命阶级的联盟。” </a:t>
            </a:r>
          </a:p>
          <a:p>
            <a:pPr>
              <a:lnSpc>
                <a:spcPct val="110000"/>
              </a:lnSpc>
            </a:pPr>
            <a:r>
              <a:rPr lang="zh-CN" altLang="en-US" sz="2400" b="1" dirty="0">
                <a:latin typeface="华文新魏" pitchFamily="2" charset="-122"/>
                <a:ea typeface="华文新魏" pitchFamily="2" charset="-122"/>
              </a:rPr>
              <a:t>“共产国际执行委员会议决定中国共产党须与中国国民党合作，共产党员应加入国民党，中共中央执行委员会曾感此必要，遵行此决议。”</a:t>
            </a:r>
            <a:r>
              <a:rPr lang="zh-CN" altLang="en-US" sz="2400" dirty="0">
                <a:latin typeface="华文新魏" pitchFamily="2" charset="-122"/>
                <a:ea typeface="华文新魏" pitchFamily="2" charset="-122"/>
              </a:rPr>
              <a:t> </a:t>
            </a:r>
            <a:endParaRPr lang="en-US" altLang="zh-CN" sz="2400" dirty="0" smtClean="0">
              <a:latin typeface="华文新魏" pitchFamily="2" charset="-122"/>
              <a:ea typeface="华文新魏" pitchFamily="2" charset="-122"/>
            </a:endParaRPr>
          </a:p>
          <a:p>
            <a:pPr>
              <a:lnSpc>
                <a:spcPct val="110000"/>
              </a:lnSpc>
            </a:pPr>
            <a:r>
              <a:rPr lang="en-US" altLang="zh-CN"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中共</a:t>
            </a:r>
            <a:r>
              <a:rPr lang="zh-CN" altLang="en-US" sz="2400" b="1" dirty="0">
                <a:latin typeface="华文新魏" pitchFamily="2" charset="-122"/>
                <a:ea typeface="华文新魏" pitchFamily="2" charset="-122"/>
              </a:rPr>
              <a:t>三大决议</a:t>
            </a:r>
          </a:p>
        </p:txBody>
      </p:sp>
      <p:grpSp>
        <p:nvGrpSpPr>
          <p:cNvPr id="6" name="组合 5"/>
          <p:cNvGrpSpPr/>
          <p:nvPr/>
        </p:nvGrpSpPr>
        <p:grpSpPr>
          <a:xfrm>
            <a:off x="467545" y="260649"/>
            <a:ext cx="1944216" cy="1477618"/>
            <a:chOff x="467545" y="260649"/>
            <a:chExt cx="1944216" cy="1477618"/>
          </a:xfrm>
        </p:grpSpPr>
        <p:pic>
          <p:nvPicPr>
            <p:cNvPr id="1000452" name="Picture 4" descr="练习1"/>
            <p:cNvPicPr>
              <a:picLocks noChangeAspect="1" noChangeArrowheads="1"/>
            </p:cNvPicPr>
            <p:nvPr/>
          </p:nvPicPr>
          <p:blipFill>
            <a:blip r:embed="rId2" cstate="print"/>
            <a:srcRect/>
            <a:stretch>
              <a:fillRect/>
            </a:stretch>
          </p:blipFill>
          <p:spPr bwMode="auto">
            <a:xfrm>
              <a:off x="467545" y="260649"/>
              <a:ext cx="1944216" cy="1477618"/>
            </a:xfrm>
            <a:prstGeom prst="rect">
              <a:avLst/>
            </a:prstGeom>
            <a:noFill/>
          </p:spPr>
        </p:pic>
        <p:sp>
          <p:nvSpPr>
            <p:cNvPr id="1000453" name="Rectangle 5" descr="信纸"/>
            <p:cNvSpPr>
              <a:spLocks noChangeArrowheads="1"/>
            </p:cNvSpPr>
            <p:nvPr/>
          </p:nvSpPr>
          <p:spPr bwMode="auto">
            <a:xfrm>
              <a:off x="755576" y="692696"/>
              <a:ext cx="1296144" cy="461665"/>
            </a:xfrm>
            <a:prstGeom prst="rect">
              <a:avLst/>
            </a:prstGeom>
            <a:noFill/>
            <a:ln w="9525">
              <a:noFill/>
              <a:miter lim="800000"/>
              <a:headEnd/>
              <a:tailEnd/>
            </a:ln>
            <a:effectLst/>
          </p:spPr>
          <p:txBody>
            <a:bodyPr wrap="square">
              <a:spAutoFit/>
            </a:bodyPr>
            <a:lstStyle/>
            <a:p>
              <a:pPr algn="ctr">
                <a:spcBef>
                  <a:spcPct val="0"/>
                </a:spcBef>
              </a:pPr>
              <a:r>
                <a:rPr lang="zh-CN" altLang="en-US" sz="2400" b="1" dirty="0" smtClean="0">
                  <a:solidFill>
                    <a:srgbClr val="800000"/>
                  </a:solidFill>
                  <a:effectLst>
                    <a:outerShdw blurRad="38100" dist="38100" dir="2700000" algn="tl">
                      <a:srgbClr val="C0C0C0"/>
                    </a:outerShdw>
                  </a:effectLst>
                  <a:latin typeface="华文新魏" pitchFamily="2" charset="-122"/>
                  <a:ea typeface="华文新魏" pitchFamily="2" charset="-122"/>
                </a:rPr>
                <a:t>材 料                        </a:t>
              </a:r>
              <a:endPar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endParaRPr>
            </a:p>
          </p:txBody>
        </p:sp>
      </p:gr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042"/>
          <p:cNvPicPr>
            <a:picLocks noChangeAspect="1" noChangeArrowheads="1"/>
          </p:cNvPicPr>
          <p:nvPr/>
        </p:nvPicPr>
        <p:blipFill>
          <a:blip r:embed="rId3" cstate="print"/>
          <a:srcRect/>
          <a:stretch>
            <a:fillRect/>
          </a:stretch>
        </p:blipFill>
        <p:spPr bwMode="auto">
          <a:xfrm>
            <a:off x="251520" y="2852936"/>
            <a:ext cx="4536504" cy="3278483"/>
          </a:xfrm>
          <a:prstGeom prst="rect">
            <a:avLst/>
          </a:prstGeom>
          <a:noFill/>
          <a:ln w="9525">
            <a:solidFill>
              <a:schemeClr val="tx1"/>
            </a:solidFill>
            <a:prstDash val="sysDot"/>
            <a:miter lim="800000"/>
            <a:headEnd/>
            <a:tailEnd/>
          </a:ln>
        </p:spPr>
      </p:pic>
      <p:sp>
        <p:nvSpPr>
          <p:cNvPr id="99331" name="Rectangle 3"/>
          <p:cNvSpPr>
            <a:spLocks noChangeArrowheads="1"/>
          </p:cNvSpPr>
          <p:nvPr/>
        </p:nvSpPr>
        <p:spPr bwMode="auto">
          <a:xfrm>
            <a:off x="4932040" y="2996952"/>
            <a:ext cx="4032052" cy="3096344"/>
          </a:xfrm>
          <a:prstGeom prst="rect">
            <a:avLst/>
          </a:prstGeom>
          <a:solidFill>
            <a:schemeClr val="bg1"/>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solidFill>
                  <a:schemeClr val="tx1"/>
                </a:solidFill>
                <a:latin typeface="华文新魏" pitchFamily="2" charset="-122"/>
                <a:ea typeface="华文新魏" pitchFamily="2" charset="-122"/>
              </a:rPr>
              <a:t>1924</a:t>
            </a:r>
            <a:r>
              <a:rPr lang="zh-CN" altLang="en-US" sz="2400" b="1" dirty="0">
                <a:solidFill>
                  <a:schemeClr val="tx1"/>
                </a:solidFill>
                <a:latin typeface="华文新魏" pitchFamily="2" charset="-122"/>
                <a:ea typeface="华文新魏" pitchFamily="2" charset="-122"/>
              </a:rPr>
              <a:t>年</a:t>
            </a:r>
            <a:r>
              <a:rPr lang="en-US" altLang="zh-CN" sz="2400" b="1" dirty="0">
                <a:solidFill>
                  <a:schemeClr val="tx1"/>
                </a:solidFill>
                <a:latin typeface="华文新魏" pitchFamily="2" charset="-122"/>
                <a:ea typeface="华文新魏" pitchFamily="2" charset="-122"/>
              </a:rPr>
              <a:t>1</a:t>
            </a:r>
            <a:r>
              <a:rPr lang="zh-CN" altLang="en-US" sz="2400" b="1" dirty="0">
                <a:solidFill>
                  <a:schemeClr val="tx1"/>
                </a:solidFill>
                <a:latin typeface="华文新魏" pitchFamily="2" charset="-122"/>
                <a:ea typeface="华文新魏" pitchFamily="2" charset="-122"/>
              </a:rPr>
              <a:t>月，国民党一大在广州举行。大会通过的宣言对三民主义作出新的解释，使之成为国共合作的政治基础。大会确定了</a:t>
            </a:r>
            <a:r>
              <a:rPr lang="zh-CN" altLang="en-US" sz="2400" b="1" dirty="0">
                <a:solidFill>
                  <a:srgbClr val="FF0000"/>
                </a:solidFill>
                <a:latin typeface="华文新魏" pitchFamily="2" charset="-122"/>
                <a:ea typeface="华文新魏" pitchFamily="2" charset="-122"/>
              </a:rPr>
              <a:t>联俄、联共、扶助农工</a:t>
            </a:r>
            <a:r>
              <a:rPr lang="zh-CN" altLang="en-US" sz="2400" b="1" dirty="0">
                <a:solidFill>
                  <a:schemeClr val="tx1"/>
                </a:solidFill>
                <a:latin typeface="华文新魏" pitchFamily="2" charset="-122"/>
                <a:ea typeface="华文新魏" pitchFamily="2" charset="-122"/>
              </a:rPr>
              <a:t>三大革命政策，标志着第一次国共合作正式形成。</a:t>
            </a:r>
          </a:p>
        </p:txBody>
      </p:sp>
      <p:sp>
        <p:nvSpPr>
          <p:cNvPr id="99332" name="Rectangle 4"/>
          <p:cNvSpPr>
            <a:spLocks noChangeArrowheads="1"/>
          </p:cNvSpPr>
          <p:nvPr/>
        </p:nvSpPr>
        <p:spPr bwMode="auto">
          <a:xfrm>
            <a:off x="251520" y="188640"/>
            <a:ext cx="8589962" cy="1368152"/>
          </a:xfrm>
          <a:prstGeom prst="rect">
            <a:avLst/>
          </a:prstGeom>
          <a:noFill/>
          <a:ln w="9525">
            <a:noFill/>
            <a:bevel/>
            <a:headEnd/>
            <a:tailEnd/>
          </a:ln>
          <a:effectLst/>
        </p:spPr>
        <p:txBody>
          <a:bodyPr/>
          <a:lstStyle/>
          <a:p>
            <a:pPr>
              <a:buFontTx/>
              <a:buNone/>
            </a:pPr>
            <a:endParaRPr lang="zh-CN" altLang="en-US" sz="4700" b="1" dirty="0">
              <a:solidFill>
                <a:schemeClr val="tx2">
                  <a:satMod val="130000"/>
                </a:schemeClr>
              </a:solidFill>
              <a:effectLst>
                <a:outerShdw blurRad="50000" dist="30000" dir="5400000" algn="tl" rotWithShape="0">
                  <a:srgbClr val="000000">
                    <a:alpha val="30000"/>
                  </a:srgbClr>
                </a:outerShdw>
              </a:effectLst>
              <a:latin typeface="华文新魏" pitchFamily="2" charset="-122"/>
              <a:ea typeface="华文新魏" pitchFamily="2" charset="-122"/>
              <a:cs typeface="+mj-cs"/>
            </a:endParaRPr>
          </a:p>
        </p:txBody>
      </p:sp>
      <p:sp>
        <p:nvSpPr>
          <p:cNvPr id="99334" name="Rectangle 6"/>
          <p:cNvSpPr>
            <a:spLocks noChangeArrowheads="1"/>
          </p:cNvSpPr>
          <p:nvPr/>
        </p:nvSpPr>
        <p:spPr bwMode="auto">
          <a:xfrm>
            <a:off x="611560" y="1700808"/>
            <a:ext cx="8280920" cy="584775"/>
          </a:xfrm>
          <a:prstGeom prst="rect">
            <a:avLst/>
          </a:prstGeom>
          <a:noFill/>
          <a:ln w="19050">
            <a:noFill/>
            <a:miter lim="800000"/>
            <a:headEnd/>
            <a:tailEnd/>
          </a:ln>
          <a:effectLst>
            <a:outerShdw sy="50000" rotWithShape="0">
              <a:srgbClr val="808080">
                <a:alpha val="50000"/>
              </a:srgbClr>
            </a:outerShdw>
          </a:effectLst>
        </p:spPr>
        <p:txBody>
          <a:bodyPr wrap="square">
            <a:spAutoFit/>
          </a:bodyPr>
          <a:lstStyle/>
          <a:p>
            <a:r>
              <a:rPr lang="zh-CN" altLang="en-US" sz="3200" b="1" dirty="0">
                <a:solidFill>
                  <a:schemeClr val="tx1"/>
                </a:solidFill>
                <a:latin typeface="+mj-ea"/>
                <a:ea typeface="+mj-ea"/>
              </a:rPr>
              <a:t>（</a:t>
            </a:r>
            <a:r>
              <a:rPr lang="en-US" altLang="zh-CN" sz="3200" b="1" dirty="0">
                <a:solidFill>
                  <a:schemeClr val="tx1"/>
                </a:solidFill>
                <a:latin typeface="+mj-ea"/>
                <a:ea typeface="+mj-ea"/>
              </a:rPr>
              <a:t>1</a:t>
            </a:r>
            <a:r>
              <a:rPr lang="zh-CN" altLang="en-US" sz="3200" b="1" dirty="0">
                <a:solidFill>
                  <a:schemeClr val="tx1"/>
                </a:solidFill>
                <a:latin typeface="+mj-ea"/>
                <a:ea typeface="+mj-ea"/>
              </a:rPr>
              <a:t>）第一次国共合作的实现</a:t>
            </a:r>
          </a:p>
        </p:txBody>
      </p:sp>
      <p:sp>
        <p:nvSpPr>
          <p:cNvPr id="7" name="矩形 6"/>
          <p:cNvSpPr/>
          <p:nvPr/>
        </p:nvSpPr>
        <p:spPr>
          <a:xfrm>
            <a:off x="395536" y="332656"/>
            <a:ext cx="4956806" cy="769441"/>
          </a:xfrm>
          <a:prstGeom prst="rect">
            <a:avLst/>
          </a:prstGeom>
        </p:spPr>
        <p:txBody>
          <a:bodyPr wrap="none">
            <a:spAutoFit/>
          </a:bodyPr>
          <a:lstStyle/>
          <a:p>
            <a:r>
              <a:rPr lang="en-US" altLang="zh-CN" sz="4400" b="1" dirty="0" smtClean="0"/>
              <a:t>1</a:t>
            </a:r>
            <a:r>
              <a:rPr lang="zh-CN" altLang="en-US" sz="4400" b="1" dirty="0" smtClean="0"/>
              <a:t>、国共合作的形成</a:t>
            </a:r>
            <a:endParaRPr lang="zh-CN" altLang="en-US" sz="4400" b="1" dirty="0"/>
          </a:p>
        </p:txBody>
      </p:sp>
    </p:spTree>
  </p:cSld>
  <p:clrMapOvr>
    <a:masterClrMapping/>
  </p:clrMapOvr>
  <p:transition spd="slow" advTm="3000">
    <p:newsflash/>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9330"/>
                                        </p:tgtEl>
                                        <p:attrNameLst>
                                          <p:attrName>style.visibility</p:attrName>
                                        </p:attrNameLst>
                                      </p:cBhvr>
                                      <p:to>
                                        <p:strVal val="visible"/>
                                      </p:to>
                                    </p:set>
                                    <p:anim calcmode="lin" valueType="num">
                                      <p:cBhvr additive="base">
                                        <p:cTn id="7" dur="2000" fill="hold"/>
                                        <p:tgtEl>
                                          <p:spTgt spid="99330"/>
                                        </p:tgtEl>
                                        <p:attrNameLst>
                                          <p:attrName>ppt_x</p:attrName>
                                        </p:attrNameLst>
                                      </p:cBhvr>
                                      <p:tavLst>
                                        <p:tav tm="0">
                                          <p:val>
                                            <p:strVal val="0-#ppt_w/2"/>
                                          </p:val>
                                        </p:tav>
                                        <p:tav tm="100000">
                                          <p:val>
                                            <p:strVal val="#ppt_x"/>
                                          </p:val>
                                        </p:tav>
                                      </p:tavLst>
                                    </p:anim>
                                    <p:anim calcmode="lin" valueType="num">
                                      <p:cBhvr additive="base">
                                        <p:cTn id="8" dur="2000" fill="hold"/>
                                        <p:tgtEl>
                                          <p:spTgt spid="993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09" name="Rectangle 33"/>
          <p:cNvSpPr>
            <a:spLocks noChangeArrowheads="1"/>
          </p:cNvSpPr>
          <p:nvPr/>
        </p:nvSpPr>
        <p:spPr bwMode="auto">
          <a:xfrm>
            <a:off x="755576" y="692696"/>
            <a:ext cx="7581280" cy="847725"/>
          </a:xfrm>
          <a:prstGeom prst="rect">
            <a:avLst/>
          </a:prstGeom>
          <a:noFill/>
          <a:ln w="9525">
            <a:noFill/>
            <a:miter lim="800000"/>
            <a:headEnd/>
            <a:tailEnd/>
          </a:ln>
          <a:effectLst/>
        </p:spPr>
        <p:txBody>
          <a:bodyPr/>
          <a:lstStyle/>
          <a:p>
            <a:pPr algn="ctr">
              <a:buFontTx/>
              <a:buNone/>
            </a:pPr>
            <a:r>
              <a:rPr lang="zh-CN" altLang="en-US" sz="3500" b="1" dirty="0" smtClean="0">
                <a:latin typeface="楷体_GB2312" pitchFamily="49" charset="-122"/>
              </a:rPr>
              <a:t>新旧三民主义的区别</a:t>
            </a:r>
            <a:endParaRPr lang="zh-CN" altLang="en-US" sz="3500" b="1" dirty="0">
              <a:latin typeface="楷体_GB2312" pitchFamily="49" charset="-122"/>
            </a:endParaRPr>
          </a:p>
        </p:txBody>
      </p:sp>
      <p:graphicFrame>
        <p:nvGraphicFramePr>
          <p:cNvPr id="5" name="表格 4">
            <a:extLst>
              <a:ext uri="{FF2B5EF4-FFF2-40B4-BE49-F238E27FC236}">
                <a16:creationId xmlns:a16="http://schemas.microsoft.com/office/drawing/2014/main" xmlns="" id="{46653845-99CD-428E-B7A1-D6F7FB924418}"/>
              </a:ext>
            </a:extLst>
          </p:cNvPr>
          <p:cNvGraphicFramePr>
            <a:graphicFrameLocks noGrp="1"/>
          </p:cNvGraphicFramePr>
          <p:nvPr/>
        </p:nvGraphicFramePr>
        <p:xfrm>
          <a:off x="179511" y="1988840"/>
          <a:ext cx="8784977" cy="3443289"/>
        </p:xfrm>
        <a:graphic>
          <a:graphicData uri="http://schemas.openxmlformats.org/drawingml/2006/table">
            <a:tbl>
              <a:tblPr/>
              <a:tblGrid>
                <a:gridCol w="1348536">
                  <a:extLst>
                    <a:ext uri="{9D8B030D-6E8A-4147-A177-3AD203B41FA5}">
                      <a16:colId xmlns:a16="http://schemas.microsoft.com/office/drawing/2014/main" xmlns="" val="20000"/>
                    </a:ext>
                  </a:extLst>
                </a:gridCol>
                <a:gridCol w="2725299">
                  <a:extLst>
                    <a:ext uri="{9D8B030D-6E8A-4147-A177-3AD203B41FA5}">
                      <a16:colId xmlns:a16="http://schemas.microsoft.com/office/drawing/2014/main" xmlns="" val="20001"/>
                    </a:ext>
                  </a:extLst>
                </a:gridCol>
                <a:gridCol w="4711142">
                  <a:extLst>
                    <a:ext uri="{9D8B030D-6E8A-4147-A177-3AD203B41FA5}">
                      <a16:colId xmlns:a16="http://schemas.microsoft.com/office/drawing/2014/main" xmlns="" val="20002"/>
                    </a:ext>
                  </a:extLst>
                </a:gridCol>
              </a:tblGrid>
              <a:tr h="714274">
                <a:tc>
                  <a:txBody>
                    <a:bodyPr/>
                    <a:lstStyle/>
                    <a:p>
                      <a:pPr marL="0" marR="0" lvl="0" indent="0" algn="ctr" defTabSz="914400" rtl="0" eaLnBrk="1" fontAlgn="base" latinLnBrk="0" hangingPunct="1">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mn-ea"/>
                        <a:cs typeface="+mn-ea"/>
                        <a:sym typeface="+mn-lt"/>
                      </a:endParaRPr>
                    </a:p>
                  </a:txBody>
                  <a:tcPr marT="45714" marB="45714" anchor="ctr" horzOverflow="overflow">
                    <a:lnL w="12700" cap="flat" cmpd="sng" algn="ctr">
                      <a:solidFill>
                        <a:schemeClr val="bg1"/>
                      </a:solidFill>
                      <a:prstDash val="solid"/>
                      <a:round/>
                      <a:headEnd type="none" w="med" len="med"/>
                      <a:tailEnd type="none" w="med" len="med"/>
                    </a:lnL>
                    <a:lnR w="6350" cap="flat" cmpd="sng" algn="ctr">
                      <a:solidFill>
                        <a:srgbClr val="993300"/>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4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mn-ea"/>
                          <a:cs typeface="+mn-ea"/>
                          <a:sym typeface="+mn-lt"/>
                        </a:rPr>
                        <a:t>旧三民主义</a:t>
                      </a:r>
                    </a:p>
                  </a:txBody>
                  <a:tcPr marT="45714" marB="45714" anchor="ctr" horzOverflow="overflow">
                    <a:lnL w="6350" cap="flat" cmpd="sng" algn="ctr">
                      <a:solidFill>
                        <a:srgbClr val="993300"/>
                      </a:solidFill>
                      <a:prstDash val="solid"/>
                      <a:round/>
                      <a:headEnd type="none" w="med" len="med"/>
                      <a:tailEnd type="none" w="med" len="med"/>
                    </a:lnL>
                    <a:lnR w="6350" cap="flat" cmpd="sng" algn="ctr">
                      <a:solidFill>
                        <a:srgbClr val="993300"/>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400" b="1" i="0" u="none" strike="noStrike" cap="none" normalizeH="0" baseline="0" dirty="0">
                          <a:ln>
                            <a:noFill/>
                          </a:ln>
                          <a:solidFill>
                            <a:schemeClr val="bg1"/>
                          </a:solidFill>
                          <a:effectLst>
                            <a:outerShdw blurRad="38100" dist="38100" dir="2700000" algn="tl">
                              <a:srgbClr val="000000">
                                <a:alpha val="43137"/>
                              </a:srgbClr>
                            </a:outerShdw>
                          </a:effectLst>
                          <a:latin typeface="+mn-lt"/>
                          <a:ea typeface="+mn-ea"/>
                          <a:cs typeface="+mn-ea"/>
                          <a:sym typeface="+mn-lt"/>
                        </a:rPr>
                        <a:t>新三民主义</a:t>
                      </a:r>
                    </a:p>
                  </a:txBody>
                  <a:tcPr marT="45714" marB="45714" anchor="ctr" horzOverflow="overflow">
                    <a:lnL w="6350" cap="flat" cmpd="sng" algn="ctr">
                      <a:solidFill>
                        <a:srgbClr val="993300"/>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99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822912">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mn-lt"/>
                          <a:ea typeface="+mn-ea"/>
                          <a:cs typeface="+mn-ea"/>
                          <a:sym typeface="+mn-lt"/>
                        </a:rPr>
                        <a:t>民族主义</a:t>
                      </a:r>
                    </a:p>
                  </a:txBody>
                  <a:tcPr marT="45714" marB="45714" anchor="ctr" horzOverflow="overflow">
                    <a:lnL w="12700" cap="flat" cmpd="sng" algn="ctr">
                      <a:solidFill>
                        <a:schemeClr val="bg1"/>
                      </a:solidFill>
                      <a:prstDash val="solid"/>
                      <a:round/>
                      <a:headEnd type="none" w="med" len="med"/>
                      <a:tailEnd type="none" w="med" len="med"/>
                    </a:lnL>
                    <a:lnR w="6350" cap="flat" cmpd="sng" algn="ctr">
                      <a:solidFill>
                        <a:srgbClr val="9933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rgbClr val="E7F3F4"/>
                    </a:solidFill>
                  </a:tcPr>
                </a:tc>
                <a:tc>
                  <a:txBody>
                    <a:bodyPr/>
                    <a:lstStyle/>
                    <a:p>
                      <a:pPr marL="0" marR="0" lvl="0" indent="0" algn="just" defTabSz="914400" rtl="0" eaLnBrk="1" fontAlgn="base" latinLnBrk="0" hangingPunct="1">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mn-lt"/>
                          <a:ea typeface="+mn-ea"/>
                          <a:cs typeface="+mn-ea"/>
                          <a:sym typeface="+mn-lt"/>
                        </a:rPr>
                        <a:t>反对民族压迫</a:t>
                      </a:r>
                    </a:p>
                    <a:p>
                      <a:pPr marL="0" marR="0" lvl="0" indent="0" algn="just" defTabSz="914400" rtl="0" eaLnBrk="1" fontAlgn="base" latinLnBrk="0" hangingPunct="1">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mn-lt"/>
                          <a:ea typeface="+mn-ea"/>
                          <a:cs typeface="+mn-ea"/>
                          <a:sym typeface="+mn-lt"/>
                        </a:rPr>
                        <a:t>反对满洲贵族统治</a:t>
                      </a:r>
                      <a:endParaRPr kumimoji="0" lang="zh-CN" altLang="en-US" sz="2000" b="1" i="0" u="none" strike="noStrike" cap="none" normalizeH="0" baseline="0" dirty="0">
                        <a:ln>
                          <a:noFill/>
                        </a:ln>
                        <a:solidFill>
                          <a:schemeClr val="tx1"/>
                        </a:solidFill>
                        <a:effectLst/>
                        <a:latin typeface="+mn-lt"/>
                        <a:ea typeface="+mn-ea"/>
                        <a:cs typeface="+mn-ea"/>
                        <a:sym typeface="+mn-lt"/>
                      </a:endParaRPr>
                    </a:p>
                  </a:txBody>
                  <a:tcPr marT="45714" marB="45714" anchor="ctr" horzOverflow="overflow">
                    <a:lnL w="6350" cap="flat" cmpd="sng" algn="ctr">
                      <a:solidFill>
                        <a:srgbClr val="993300"/>
                      </a:solidFill>
                      <a:prstDash val="solid"/>
                      <a:round/>
                      <a:headEnd type="none" w="med" len="med"/>
                      <a:tailEnd type="none" w="med" len="med"/>
                    </a:lnL>
                    <a:lnR w="6350" cap="flat" cmpd="sng" algn="ctr">
                      <a:solidFill>
                        <a:srgbClr val="9933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rgbClr val="E7F3F4"/>
                    </a:solidFill>
                  </a:tcPr>
                </a:tc>
                <a:tc>
                  <a:txBody>
                    <a:bodyPr/>
                    <a:lstStyle/>
                    <a:p>
                      <a:pPr marL="0" marR="0" lvl="0" indent="0" algn="just" defTabSz="914400" rtl="0" eaLnBrk="1" fontAlgn="base" latinLnBrk="0" hangingPunct="1">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mn-lt"/>
                          <a:ea typeface="+mn-ea"/>
                          <a:cs typeface="+mn-ea"/>
                          <a:sym typeface="+mn-lt"/>
                        </a:rPr>
                        <a:t>中国民族自求解放，反对帝国主义侵略，中国境内各民族一律平等</a:t>
                      </a:r>
                    </a:p>
                  </a:txBody>
                  <a:tcPr marT="45714" marB="45714" anchor="ctr" horzOverflow="overflow">
                    <a:lnL w="6350" cap="flat" cmpd="sng" algn="ctr">
                      <a:solidFill>
                        <a:srgbClr val="99330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xmlns="" val="10001"/>
                  </a:ext>
                </a:extLst>
              </a:tr>
              <a:tr h="1188654">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mn-lt"/>
                          <a:ea typeface="+mn-ea"/>
                          <a:cs typeface="+mn-ea"/>
                          <a:sym typeface="+mn-lt"/>
                        </a:rPr>
                        <a:t>民权主义</a:t>
                      </a:r>
                    </a:p>
                  </a:txBody>
                  <a:tcPr marT="45714" marB="45714" anchor="ctr" horzOverflow="overflow">
                    <a:lnL w="12700" cap="flat" cmpd="sng" algn="ctr">
                      <a:solidFill>
                        <a:schemeClr val="bg1"/>
                      </a:solidFill>
                      <a:prstDash val="solid"/>
                      <a:round/>
                      <a:headEnd type="none" w="med" len="med"/>
                      <a:tailEnd type="none" w="med" len="med"/>
                    </a:lnL>
                    <a:lnR w="6350" cap="flat" cmpd="sng" algn="ctr">
                      <a:solidFill>
                        <a:srgbClr val="9933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rgbClr val="F3F9FA"/>
                    </a:solidFill>
                  </a:tcPr>
                </a:tc>
                <a:tc>
                  <a:txBody>
                    <a:bodyPr/>
                    <a:lstStyle/>
                    <a:p>
                      <a:pPr marL="0" marR="0" lvl="0" indent="0" algn="just" defTabSz="914400" rtl="0" eaLnBrk="1" fontAlgn="base" latinLnBrk="0" hangingPunct="1">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mn-lt"/>
                          <a:ea typeface="+mn-ea"/>
                          <a:cs typeface="+mn-ea"/>
                          <a:sym typeface="+mn-lt"/>
                        </a:rPr>
                        <a:t>推翻君主专制政体</a:t>
                      </a:r>
                    </a:p>
                    <a:p>
                      <a:pPr marL="0" marR="0" lvl="0" indent="0" algn="just" defTabSz="914400" rtl="0" eaLnBrk="1" fontAlgn="base" latinLnBrk="0" hangingPunct="1">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mn-lt"/>
                          <a:ea typeface="+mn-ea"/>
                          <a:cs typeface="+mn-ea"/>
                          <a:sym typeface="+mn-lt"/>
                        </a:rPr>
                        <a:t>建立国民的政府</a:t>
                      </a:r>
                    </a:p>
                    <a:p>
                      <a:pPr marL="0" marR="0" lvl="0" indent="0" algn="just" defTabSz="914400" rtl="0" eaLnBrk="1" fontAlgn="base" latinLnBrk="0" hangingPunct="1">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mn-lt"/>
                          <a:ea typeface="+mn-ea"/>
                          <a:cs typeface="+mn-ea"/>
                          <a:sym typeface="+mn-lt"/>
                        </a:rPr>
                        <a:t>国民一律平等</a:t>
                      </a:r>
                      <a:endParaRPr kumimoji="0" lang="zh-CN" altLang="en-US" sz="2000" b="1" i="0" u="none" strike="noStrike" cap="none" normalizeH="0" baseline="0" dirty="0">
                        <a:ln>
                          <a:noFill/>
                        </a:ln>
                        <a:solidFill>
                          <a:schemeClr val="tx1"/>
                        </a:solidFill>
                        <a:effectLst/>
                        <a:latin typeface="+mn-lt"/>
                        <a:ea typeface="+mn-ea"/>
                        <a:cs typeface="+mn-ea"/>
                        <a:sym typeface="+mn-lt"/>
                      </a:endParaRPr>
                    </a:p>
                  </a:txBody>
                  <a:tcPr marT="45714" marB="45714" anchor="ctr" horzOverflow="overflow">
                    <a:lnL w="6350" cap="flat" cmpd="sng" algn="ctr">
                      <a:solidFill>
                        <a:srgbClr val="993300"/>
                      </a:solidFill>
                      <a:prstDash val="solid"/>
                      <a:round/>
                      <a:headEnd type="none" w="med" len="med"/>
                      <a:tailEnd type="none" w="med" len="med"/>
                    </a:lnL>
                    <a:lnR w="6350" cap="flat" cmpd="sng" algn="ctr">
                      <a:solidFill>
                        <a:srgbClr val="9933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rgbClr val="F3F9FA"/>
                    </a:solidFill>
                  </a:tcPr>
                </a:tc>
                <a:tc>
                  <a:txBody>
                    <a:bodyPr/>
                    <a:lstStyle/>
                    <a:p>
                      <a:pPr marL="0" marR="0" lvl="0" indent="0" algn="just" defTabSz="914400" rtl="0" eaLnBrk="1" fontAlgn="base" latinLnBrk="0" hangingPunct="1">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mn-lt"/>
                          <a:ea typeface="+mn-ea"/>
                          <a:cs typeface="+mn-ea"/>
                          <a:sym typeface="+mn-lt"/>
                        </a:rPr>
                        <a:t>民权为一般平民所共有，凡真正反对帝国主义之个人及团体，均得享有一切自由及权利。</a:t>
                      </a:r>
                    </a:p>
                  </a:txBody>
                  <a:tcPr marT="45714" marB="45714" anchor="ctr" horzOverflow="overflow">
                    <a:lnL w="6350" cap="flat" cmpd="sng" algn="ctr">
                      <a:solidFill>
                        <a:srgbClr val="99330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xmlns="" val="10002"/>
                  </a:ext>
                </a:extLst>
              </a:tr>
              <a:tr h="717449">
                <a:tc>
                  <a:txBody>
                    <a:bodyPr/>
                    <a:lstStyle/>
                    <a:p>
                      <a:pPr marL="0" marR="0" lvl="0" indent="0" algn="ctr" defTabSz="914400" rtl="0" eaLnBrk="1" fontAlgn="base" latinLnBrk="0" hangingPunct="1">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mn-lt"/>
                          <a:ea typeface="+mn-ea"/>
                          <a:cs typeface="+mn-ea"/>
                          <a:sym typeface="+mn-lt"/>
                        </a:rPr>
                        <a:t>民生主义</a:t>
                      </a:r>
                    </a:p>
                  </a:txBody>
                  <a:tcPr marT="45714" marB="45714" anchor="ctr" horzOverflow="overflow">
                    <a:lnL w="12700" cap="flat" cmpd="sng" algn="ctr">
                      <a:solidFill>
                        <a:schemeClr val="bg1"/>
                      </a:solidFill>
                      <a:prstDash val="solid"/>
                      <a:round/>
                      <a:headEnd type="none" w="med" len="med"/>
                      <a:tailEnd type="none" w="med" len="med"/>
                    </a:lnL>
                    <a:lnR w="6350" cap="flat" cmpd="sng" algn="ctr">
                      <a:solidFill>
                        <a:srgbClr val="993300"/>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rgbClr val="E7F3F4"/>
                    </a:solidFill>
                  </a:tcPr>
                </a:tc>
                <a:tc>
                  <a:txBody>
                    <a:bodyPr/>
                    <a:lstStyle/>
                    <a:p>
                      <a:pPr marL="0" marR="0" lvl="0" indent="0" algn="just" defTabSz="914400" rtl="0" eaLnBrk="1" fontAlgn="base" latinLnBrk="0" hangingPunct="1">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mn-lt"/>
                          <a:ea typeface="+mn-ea"/>
                          <a:cs typeface="+mn-ea"/>
                          <a:sym typeface="+mn-lt"/>
                        </a:rPr>
                        <a:t>平均地权</a:t>
                      </a:r>
                      <a:endParaRPr kumimoji="0" lang="zh-CN" altLang="en-US" sz="2000" b="1" i="0" u="none" strike="noStrike" cap="none" normalizeH="0" baseline="0">
                        <a:ln>
                          <a:noFill/>
                        </a:ln>
                        <a:solidFill>
                          <a:schemeClr val="tx1"/>
                        </a:solidFill>
                        <a:effectLst/>
                        <a:latin typeface="+mn-lt"/>
                        <a:ea typeface="+mn-ea"/>
                        <a:cs typeface="+mn-ea"/>
                        <a:sym typeface="+mn-lt"/>
                      </a:endParaRPr>
                    </a:p>
                  </a:txBody>
                  <a:tcPr marT="45714" marB="45714" anchor="ctr" horzOverflow="overflow">
                    <a:lnL w="6350" cap="flat" cmpd="sng" algn="ctr">
                      <a:solidFill>
                        <a:srgbClr val="993300"/>
                      </a:solidFill>
                      <a:prstDash val="solid"/>
                      <a:round/>
                      <a:headEnd type="none" w="med" len="med"/>
                      <a:tailEnd type="none" w="med" len="med"/>
                    </a:lnL>
                    <a:lnR w="6350" cap="flat" cmpd="sng" algn="ctr">
                      <a:solidFill>
                        <a:srgbClr val="993300"/>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rgbClr val="E7F3F4"/>
                    </a:solidFill>
                  </a:tcPr>
                </a:tc>
                <a:tc>
                  <a:txBody>
                    <a:bodyPr/>
                    <a:lstStyle/>
                    <a:p>
                      <a:pPr marL="0" marR="0" lvl="0" indent="0" algn="just" defTabSz="914400" rtl="0" eaLnBrk="1" fontAlgn="base" latinLnBrk="0" hangingPunct="1">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mn-lt"/>
                          <a:ea typeface="+mn-ea"/>
                          <a:cs typeface="+mn-ea"/>
                          <a:sym typeface="+mn-lt"/>
                        </a:rPr>
                        <a:t>平均地权、节制资本</a:t>
                      </a:r>
                    </a:p>
                  </a:txBody>
                  <a:tcPr marT="45714" marB="45714" anchor="ctr" horzOverflow="overflow">
                    <a:lnL w="6350" cap="flat" cmpd="sng" algn="ctr">
                      <a:solidFill>
                        <a:srgbClr val="99330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xmlns="" val="10003"/>
                  </a:ext>
                </a:extLst>
              </a:tr>
            </a:tbl>
          </a:graphicData>
        </a:graphic>
      </p:graphicFrame>
    </p:spTree>
  </p:cSld>
  <p:clrMapOvr>
    <a:masterClrMapping/>
  </p:clrMapOvr>
  <p:transition>
    <p:blinds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251520" y="260648"/>
            <a:ext cx="4745286" cy="677108"/>
          </a:xfrm>
          <a:prstGeom prst="rect">
            <a:avLst/>
          </a:prstGeom>
          <a:solidFill>
            <a:schemeClr val="bg1"/>
          </a:solidFill>
          <a:ln w="9525">
            <a:noFill/>
            <a:miter lim="800000"/>
            <a:headEnd/>
            <a:tailEnd/>
          </a:ln>
        </p:spPr>
        <p:txBody>
          <a:bodyPr wrap="square">
            <a:spAutoFit/>
          </a:bodyPr>
          <a:lstStyle/>
          <a:p>
            <a:pPr>
              <a:spcBef>
                <a:spcPct val="50000"/>
              </a:spcBef>
            </a:pPr>
            <a:r>
              <a:rPr lang="zh-CN" altLang="en-US" sz="3800" b="1" dirty="0"/>
              <a:t>西山会议派（老右派）</a:t>
            </a:r>
          </a:p>
        </p:txBody>
      </p:sp>
      <p:sp>
        <p:nvSpPr>
          <p:cNvPr id="102403" name="Text Box 3"/>
          <p:cNvSpPr txBox="1">
            <a:spLocks noChangeArrowheads="1"/>
          </p:cNvSpPr>
          <p:nvPr/>
        </p:nvSpPr>
        <p:spPr bwMode="auto">
          <a:xfrm>
            <a:off x="179512" y="1341438"/>
            <a:ext cx="8640638" cy="830997"/>
          </a:xfrm>
          <a:prstGeom prst="rect">
            <a:avLst/>
          </a:prstGeom>
          <a:solidFill>
            <a:schemeClr val="bg1"/>
          </a:solidFill>
          <a:ln w="38100">
            <a:solidFill>
              <a:schemeClr val="tx1"/>
            </a:solidFill>
            <a:miter lim="800000"/>
            <a:headEnd/>
            <a:tailEnd/>
          </a:ln>
        </p:spPr>
        <p:txBody>
          <a:bodyPr wrap="square">
            <a:spAutoFit/>
          </a:bodyPr>
          <a:lstStyle/>
          <a:p>
            <a:pPr>
              <a:spcBef>
                <a:spcPct val="50000"/>
              </a:spcBef>
            </a:pPr>
            <a:r>
              <a:rPr lang="en-US" altLang="zh-CN" sz="2400" b="1" dirty="0">
                <a:solidFill>
                  <a:schemeClr val="tx2"/>
                </a:solidFill>
                <a:latin typeface="华文新魏" pitchFamily="2" charset="-122"/>
                <a:ea typeface="华文新魏" pitchFamily="2" charset="-122"/>
              </a:rPr>
              <a:t>1925</a:t>
            </a:r>
            <a:r>
              <a:rPr lang="zh-CN" altLang="en-US" sz="2400" b="1" dirty="0">
                <a:solidFill>
                  <a:schemeClr val="tx2"/>
                </a:solidFill>
                <a:latin typeface="华文新魏" pitchFamily="2" charset="-122"/>
                <a:ea typeface="华文新魏" pitchFamily="2" charset="-122"/>
              </a:rPr>
              <a:t>年</a:t>
            </a:r>
            <a:r>
              <a:rPr lang="en-US" altLang="zh-CN" sz="2400" b="1" dirty="0">
                <a:solidFill>
                  <a:schemeClr val="tx2"/>
                </a:solidFill>
                <a:latin typeface="华文新魏" pitchFamily="2" charset="-122"/>
                <a:ea typeface="华文新魏" pitchFamily="2" charset="-122"/>
              </a:rPr>
              <a:t>11</a:t>
            </a:r>
            <a:r>
              <a:rPr lang="zh-CN" altLang="en-US" sz="2400" b="1" dirty="0">
                <a:solidFill>
                  <a:schemeClr val="tx2"/>
                </a:solidFill>
                <a:latin typeface="华文新魏" pitchFamily="2" charset="-122"/>
                <a:ea typeface="华文新魏" pitchFamily="2" charset="-122"/>
              </a:rPr>
              <a:t>月</a:t>
            </a:r>
            <a:r>
              <a:rPr lang="en-US" altLang="zh-CN" sz="2400" b="1" dirty="0">
                <a:solidFill>
                  <a:schemeClr val="tx2"/>
                </a:solidFill>
                <a:latin typeface="华文新魏" pitchFamily="2" charset="-122"/>
                <a:ea typeface="华文新魏" pitchFamily="2" charset="-122"/>
              </a:rPr>
              <a:t>23</a:t>
            </a:r>
            <a:r>
              <a:rPr lang="zh-CN" altLang="en-US" sz="2400" b="1" dirty="0">
                <a:solidFill>
                  <a:schemeClr val="tx2"/>
                </a:solidFill>
                <a:latin typeface="华文新魏" pitchFamily="2" charset="-122"/>
                <a:ea typeface="华文新魏" pitchFamily="2" charset="-122"/>
              </a:rPr>
              <a:t>日非法的西山会议，公开反对三大政策，公开反共，与国民党中央对抗。</a:t>
            </a:r>
          </a:p>
        </p:txBody>
      </p:sp>
      <p:grpSp>
        <p:nvGrpSpPr>
          <p:cNvPr id="10" name="组合 9"/>
          <p:cNvGrpSpPr/>
          <p:nvPr/>
        </p:nvGrpSpPr>
        <p:grpSpPr>
          <a:xfrm>
            <a:off x="683568" y="2636912"/>
            <a:ext cx="2381006" cy="3445351"/>
            <a:chOff x="683568" y="2636912"/>
            <a:chExt cx="2381006" cy="3445351"/>
          </a:xfrm>
        </p:grpSpPr>
        <p:pic>
          <p:nvPicPr>
            <p:cNvPr id="102404" name="Picture 4" descr="b17eca8065380cd70d045a8fa144ad34598281be"/>
            <p:cNvPicPr>
              <a:picLocks noChangeAspect="1" noChangeArrowheads="1"/>
            </p:cNvPicPr>
            <p:nvPr/>
          </p:nvPicPr>
          <p:blipFill>
            <a:blip r:embed="rId2" cstate="print"/>
            <a:srcRect/>
            <a:stretch>
              <a:fillRect/>
            </a:stretch>
          </p:blipFill>
          <p:spPr bwMode="auto">
            <a:xfrm>
              <a:off x="683568" y="2636912"/>
              <a:ext cx="2381006" cy="3096344"/>
            </a:xfrm>
            <a:prstGeom prst="rect">
              <a:avLst/>
            </a:prstGeom>
            <a:noFill/>
            <a:ln w="9525">
              <a:noFill/>
              <a:miter lim="800000"/>
              <a:headEnd/>
              <a:tailEnd/>
            </a:ln>
          </p:spPr>
        </p:pic>
        <p:sp>
          <p:nvSpPr>
            <p:cNvPr id="102405" name="Rectangle 5"/>
            <p:cNvSpPr>
              <a:spLocks noChangeArrowheads="1"/>
            </p:cNvSpPr>
            <p:nvPr/>
          </p:nvSpPr>
          <p:spPr bwMode="auto">
            <a:xfrm>
              <a:off x="1115616" y="5805264"/>
              <a:ext cx="1348446" cy="276999"/>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sz="1200" b="1" dirty="0">
                  <a:solidFill>
                    <a:schemeClr val="tx1"/>
                  </a:solidFill>
                  <a:latin typeface="华文新魏" pitchFamily="2" charset="-122"/>
                  <a:ea typeface="华文新魏" pitchFamily="2" charset="-122"/>
                </a:rPr>
                <a:t>邹鲁</a:t>
              </a:r>
              <a:r>
                <a:rPr lang="en-US" altLang="zh-CN" sz="1200" b="1" dirty="0">
                  <a:solidFill>
                    <a:schemeClr val="tx1"/>
                  </a:solidFill>
                  <a:latin typeface="华文新魏" pitchFamily="2" charset="-122"/>
                  <a:ea typeface="华文新魏" pitchFamily="2" charset="-122"/>
                </a:rPr>
                <a:t>(1885--1954)</a:t>
              </a:r>
            </a:p>
          </p:txBody>
        </p:sp>
      </p:grpSp>
      <p:grpSp>
        <p:nvGrpSpPr>
          <p:cNvPr id="11" name="组合 10"/>
          <p:cNvGrpSpPr/>
          <p:nvPr/>
        </p:nvGrpSpPr>
        <p:grpSpPr>
          <a:xfrm>
            <a:off x="3635896" y="2780928"/>
            <a:ext cx="2233538" cy="3301335"/>
            <a:chOff x="3635896" y="2780928"/>
            <a:chExt cx="2233538" cy="3301335"/>
          </a:xfrm>
        </p:grpSpPr>
        <p:pic>
          <p:nvPicPr>
            <p:cNvPr id="102406" name="Picture 6" descr="f2deb48f8c5494eea57c056d2df5e0fe99257e63"/>
            <p:cNvPicPr>
              <a:picLocks noChangeAspect="1" noChangeArrowheads="1"/>
            </p:cNvPicPr>
            <p:nvPr/>
          </p:nvPicPr>
          <p:blipFill>
            <a:blip r:embed="rId3" cstate="print"/>
            <a:srcRect/>
            <a:stretch>
              <a:fillRect/>
            </a:stretch>
          </p:blipFill>
          <p:spPr bwMode="auto">
            <a:xfrm>
              <a:off x="3635896" y="2780928"/>
              <a:ext cx="2233538" cy="2952328"/>
            </a:xfrm>
            <a:prstGeom prst="rect">
              <a:avLst/>
            </a:prstGeom>
            <a:noFill/>
            <a:ln w="9525">
              <a:noFill/>
              <a:miter lim="800000"/>
              <a:headEnd/>
              <a:tailEnd/>
            </a:ln>
          </p:spPr>
        </p:pic>
        <p:sp>
          <p:nvSpPr>
            <p:cNvPr id="102407" name="Rectangle 7"/>
            <p:cNvSpPr>
              <a:spLocks noChangeArrowheads="1"/>
            </p:cNvSpPr>
            <p:nvPr/>
          </p:nvSpPr>
          <p:spPr bwMode="auto">
            <a:xfrm>
              <a:off x="4139952" y="5805264"/>
              <a:ext cx="1386918" cy="276999"/>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sz="1200" b="1" dirty="0">
                  <a:latin typeface="华文新魏" pitchFamily="2" charset="-122"/>
                  <a:ea typeface="华文新魏" pitchFamily="2" charset="-122"/>
                </a:rPr>
                <a:t>谢持</a:t>
              </a:r>
              <a:r>
                <a:rPr lang="en-US" altLang="zh-CN" sz="1200" b="1" dirty="0">
                  <a:latin typeface="华文新魏" pitchFamily="2" charset="-122"/>
                  <a:ea typeface="华文新魏" pitchFamily="2" charset="-122"/>
                </a:rPr>
                <a:t>(1876--1939) </a:t>
              </a:r>
            </a:p>
          </p:txBody>
        </p:sp>
      </p:grpSp>
      <p:grpSp>
        <p:nvGrpSpPr>
          <p:cNvPr id="12" name="组合 11"/>
          <p:cNvGrpSpPr/>
          <p:nvPr/>
        </p:nvGrpSpPr>
        <p:grpSpPr>
          <a:xfrm>
            <a:off x="6516216" y="2780928"/>
            <a:ext cx="2182163" cy="3229327"/>
            <a:chOff x="6516216" y="2780928"/>
            <a:chExt cx="2182163" cy="3229327"/>
          </a:xfrm>
        </p:grpSpPr>
        <p:sp>
          <p:nvSpPr>
            <p:cNvPr id="102408" name="Rectangle 8"/>
            <p:cNvSpPr>
              <a:spLocks noChangeArrowheads="1"/>
            </p:cNvSpPr>
            <p:nvPr/>
          </p:nvSpPr>
          <p:spPr bwMode="auto">
            <a:xfrm>
              <a:off x="6732240" y="5733256"/>
              <a:ext cx="1584175" cy="276999"/>
            </a:xfrm>
            <a:prstGeom prst="rect">
              <a:avLst/>
            </a:prstGeom>
            <a:noFill/>
            <a:ln w="9525">
              <a:noFill/>
              <a:miter lim="800000"/>
              <a:headEnd/>
              <a:tailEnd/>
            </a:ln>
            <a:effectLst>
              <a:outerShdw sy="50000" rotWithShape="0">
                <a:srgbClr val="808080">
                  <a:alpha val="50000"/>
                </a:srgbClr>
              </a:outerShdw>
            </a:effectLst>
          </p:spPr>
          <p:txBody>
            <a:bodyPr wrap="square" anchor="ctr">
              <a:spAutoFit/>
            </a:bodyPr>
            <a:lstStyle/>
            <a:p>
              <a:r>
                <a:rPr lang="zh-CN" altLang="en-US" sz="1200" b="1" dirty="0">
                  <a:latin typeface="华文新魏" pitchFamily="2" charset="-122"/>
                  <a:ea typeface="华文新魏" pitchFamily="2" charset="-122"/>
                </a:rPr>
                <a:t>张继（</a:t>
              </a:r>
              <a:r>
                <a:rPr lang="en-US" altLang="zh-CN" sz="1200" b="1" dirty="0">
                  <a:latin typeface="华文新魏" pitchFamily="2" charset="-122"/>
                  <a:ea typeface="华文新魏" pitchFamily="2" charset="-122"/>
                </a:rPr>
                <a:t>1882--1947</a:t>
              </a:r>
              <a:r>
                <a:rPr lang="zh-CN" altLang="en-US" sz="1200" b="1" dirty="0">
                  <a:latin typeface="华文新魏" pitchFamily="2" charset="-122"/>
                  <a:ea typeface="华文新魏" pitchFamily="2" charset="-122"/>
                </a:rPr>
                <a:t>） </a:t>
              </a:r>
            </a:p>
          </p:txBody>
        </p:sp>
        <p:pic>
          <p:nvPicPr>
            <p:cNvPr id="102409" name="Picture 9" descr="1335338998421"/>
            <p:cNvPicPr>
              <a:picLocks noChangeAspect="1" noChangeArrowheads="1"/>
            </p:cNvPicPr>
            <p:nvPr/>
          </p:nvPicPr>
          <p:blipFill>
            <a:blip r:embed="rId4" cstate="print"/>
            <a:srcRect/>
            <a:stretch>
              <a:fillRect/>
            </a:stretch>
          </p:blipFill>
          <p:spPr bwMode="auto">
            <a:xfrm>
              <a:off x="6516216" y="2780928"/>
              <a:ext cx="2182163" cy="2880320"/>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102403"/>
                                        </p:tgtEl>
                                        <p:attrNameLst>
                                          <p:attrName>style.visibility</p:attrName>
                                        </p:attrNameLst>
                                      </p:cBhvr>
                                      <p:to>
                                        <p:strVal val="visible"/>
                                      </p:to>
                                    </p:set>
                                    <p:animEffect transition="in" filter="checkerboard(down)">
                                      <p:cBhvr>
                                        <p:cTn id="7" dur="500"/>
                                        <p:tgtEl>
                                          <p:spTgt spid="102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animBg="1"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ChangeArrowheads="1"/>
          </p:cNvSpPr>
          <p:nvPr/>
        </p:nvSpPr>
        <p:spPr bwMode="auto">
          <a:xfrm>
            <a:off x="467544" y="260648"/>
            <a:ext cx="7798321" cy="865188"/>
          </a:xfrm>
          <a:prstGeom prst="rect">
            <a:avLst/>
          </a:prstGeom>
          <a:noFill/>
          <a:ln w="9525">
            <a:noFill/>
            <a:miter lim="800000"/>
            <a:headEnd/>
            <a:tailEnd/>
          </a:ln>
          <a:effectLst/>
        </p:spPr>
        <p:txBody>
          <a:bodyPr/>
          <a:lstStyle/>
          <a:p>
            <a:pPr>
              <a:buFontTx/>
              <a:buNone/>
            </a:pPr>
            <a:r>
              <a:rPr lang="en-US" altLang="zh-CN" sz="4200" b="1" dirty="0">
                <a:solidFill>
                  <a:schemeClr val="tx1"/>
                </a:solidFill>
                <a:latin typeface="华文新魏" pitchFamily="2" charset="-122"/>
                <a:ea typeface="华文新魏" pitchFamily="2" charset="-122"/>
              </a:rPr>
              <a:t>2</a:t>
            </a:r>
            <a:r>
              <a:rPr lang="zh-CN" altLang="en-US" sz="4200" b="1" dirty="0">
                <a:solidFill>
                  <a:schemeClr val="tx1"/>
                </a:solidFill>
                <a:latin typeface="华文新魏" pitchFamily="2" charset="-122"/>
                <a:ea typeface="华文新魏" pitchFamily="2" charset="-122"/>
              </a:rPr>
              <a:t>、大革命的准备与进行</a:t>
            </a:r>
          </a:p>
        </p:txBody>
      </p:sp>
      <p:sp>
        <p:nvSpPr>
          <p:cNvPr id="103429" name="Rectangle 5"/>
          <p:cNvSpPr>
            <a:spLocks noChangeArrowheads="1"/>
          </p:cNvSpPr>
          <p:nvPr/>
        </p:nvSpPr>
        <p:spPr bwMode="auto">
          <a:xfrm>
            <a:off x="467544" y="1988840"/>
            <a:ext cx="5544691" cy="738664"/>
          </a:xfrm>
          <a:prstGeom prst="rect">
            <a:avLst/>
          </a:prstGeom>
          <a:noFill/>
          <a:ln w="9525">
            <a:noFill/>
            <a:miter lim="800000"/>
            <a:headEnd/>
            <a:tailEnd/>
          </a:ln>
          <a:effectLst/>
        </p:spPr>
        <p:txBody>
          <a:bodyPr wrap="square">
            <a:spAutoFit/>
          </a:bodyPr>
          <a:lstStyle/>
          <a:p>
            <a:pPr eaLnBrk="0" hangingPunct="0"/>
            <a:r>
              <a:rPr lang="zh-CN" altLang="en-US" sz="4200" b="1" dirty="0">
                <a:latin typeface="华文新魏" pitchFamily="2" charset="-122"/>
                <a:ea typeface="华文新魏" pitchFamily="2" charset="-122"/>
              </a:rPr>
              <a:t>（</a:t>
            </a:r>
            <a:r>
              <a:rPr lang="en-US" altLang="zh-CN" sz="4200" b="1" dirty="0">
                <a:latin typeface="华文新魏" pitchFamily="2" charset="-122"/>
                <a:ea typeface="华文新魏" pitchFamily="2" charset="-122"/>
              </a:rPr>
              <a:t>1</a:t>
            </a:r>
            <a:r>
              <a:rPr lang="zh-CN" altLang="en-US" sz="4200" b="1" dirty="0">
                <a:latin typeface="华文新魏" pitchFamily="2" charset="-122"/>
                <a:ea typeface="华文新魏" pitchFamily="2" charset="-122"/>
              </a:rPr>
              <a:t>）大革命的准备</a:t>
            </a:r>
          </a:p>
        </p:txBody>
      </p:sp>
      <p:pic>
        <p:nvPicPr>
          <p:cNvPr id="103430" name="Picture 6" descr="19143357104691"/>
          <p:cNvPicPr>
            <a:picLocks noChangeAspect="1" noChangeArrowheads="1"/>
          </p:cNvPicPr>
          <p:nvPr/>
        </p:nvPicPr>
        <p:blipFill>
          <a:blip r:embed="rId2" cstate="print"/>
          <a:srcRect/>
          <a:stretch>
            <a:fillRect/>
          </a:stretch>
        </p:blipFill>
        <p:spPr bwMode="auto">
          <a:xfrm>
            <a:off x="5436096" y="3068960"/>
            <a:ext cx="3707904" cy="2825152"/>
          </a:xfrm>
          <a:prstGeom prst="rect">
            <a:avLst/>
          </a:prstGeom>
          <a:noFill/>
          <a:ln w="9525">
            <a:noFill/>
            <a:miter lim="800000"/>
            <a:headEnd/>
            <a:tailEnd/>
          </a:ln>
        </p:spPr>
      </p:pic>
      <p:pic>
        <p:nvPicPr>
          <p:cNvPr id="103431" name="Picture 7" descr="4a77b2af60abb7ea7cd92ab9"/>
          <p:cNvPicPr>
            <a:picLocks noChangeAspect="1" noChangeArrowheads="1"/>
          </p:cNvPicPr>
          <p:nvPr/>
        </p:nvPicPr>
        <p:blipFill>
          <a:blip r:embed="rId3" cstate="print"/>
          <a:srcRect/>
          <a:stretch>
            <a:fillRect/>
          </a:stretch>
        </p:blipFill>
        <p:spPr bwMode="auto">
          <a:xfrm>
            <a:off x="6767512" y="332656"/>
            <a:ext cx="2376488" cy="2376488"/>
          </a:xfrm>
          <a:prstGeom prst="rect">
            <a:avLst/>
          </a:prstGeom>
          <a:noFill/>
          <a:ln w="9525">
            <a:noFill/>
            <a:miter lim="800000"/>
            <a:headEnd/>
            <a:tailEnd/>
          </a:ln>
        </p:spPr>
      </p:pic>
      <p:sp>
        <p:nvSpPr>
          <p:cNvPr id="8" name="文本框 4">
            <a:extLst>
              <a:ext uri="{FF2B5EF4-FFF2-40B4-BE49-F238E27FC236}">
                <a16:creationId xmlns:a16="http://schemas.microsoft.com/office/drawing/2014/main" xmlns="" id="{49EF4B58-0388-410A-A12A-47CF60B7ACF8}"/>
              </a:ext>
            </a:extLst>
          </p:cNvPr>
          <p:cNvSpPr txBox="1">
            <a:spLocks noChangeArrowheads="1"/>
          </p:cNvSpPr>
          <p:nvPr/>
        </p:nvSpPr>
        <p:spPr bwMode="auto">
          <a:xfrm>
            <a:off x="395536" y="2996952"/>
            <a:ext cx="4751387" cy="1913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a:lnSpc>
                <a:spcPct val="120000"/>
              </a:lnSpc>
              <a:spcBef>
                <a:spcPct val="20000"/>
              </a:spcBef>
              <a:defRPr/>
            </a:pPr>
            <a:r>
              <a:rPr lang="en-US" altLang="zh-CN" sz="2400" b="1" dirty="0">
                <a:solidFill>
                  <a:schemeClr val="tx1"/>
                </a:solidFill>
                <a:latin typeface="+mn-ea"/>
                <a:ea typeface="+mn-ea"/>
                <a:cs typeface="+mn-ea"/>
                <a:sym typeface="+mn-lt"/>
              </a:rPr>
              <a:t>1924</a:t>
            </a:r>
            <a:r>
              <a:rPr lang="zh-CN" altLang="en-US" sz="2400" b="1" dirty="0">
                <a:solidFill>
                  <a:schemeClr val="tx1"/>
                </a:solidFill>
                <a:latin typeface="+mn-ea"/>
                <a:ea typeface="+mn-ea"/>
                <a:cs typeface="+mn-ea"/>
                <a:sym typeface="+mn-lt"/>
              </a:rPr>
              <a:t>年，工人运动开始复兴，农民运动初步开展</a:t>
            </a:r>
            <a:r>
              <a:rPr lang="zh-CN" altLang="en-US" sz="2400" b="1" dirty="0" smtClean="0">
                <a:solidFill>
                  <a:schemeClr val="tx1"/>
                </a:solidFill>
                <a:latin typeface="+mn-ea"/>
                <a:ea typeface="+mn-ea"/>
                <a:cs typeface="+mn-ea"/>
                <a:sym typeface="+mn-lt"/>
              </a:rPr>
              <a:t>。</a:t>
            </a:r>
            <a:endParaRPr lang="en-US" altLang="zh-CN" sz="2400" b="1" dirty="0" smtClean="0">
              <a:solidFill>
                <a:schemeClr val="tx1"/>
              </a:solidFill>
              <a:latin typeface="+mn-ea"/>
              <a:ea typeface="+mn-ea"/>
              <a:cs typeface="+mn-ea"/>
              <a:sym typeface="+mn-lt"/>
            </a:endParaRPr>
          </a:p>
          <a:p>
            <a:pPr algn="just">
              <a:lnSpc>
                <a:spcPct val="120000"/>
              </a:lnSpc>
              <a:spcBef>
                <a:spcPct val="20000"/>
              </a:spcBef>
              <a:defRPr/>
            </a:pPr>
            <a:r>
              <a:rPr lang="en-US" altLang="zh-CN" sz="2400" b="1" dirty="0" smtClean="0">
                <a:solidFill>
                  <a:schemeClr val="tx1"/>
                </a:solidFill>
                <a:latin typeface="华文新魏" pitchFamily="2" charset="-122"/>
                <a:ea typeface="华文新魏" pitchFamily="2" charset="-122"/>
              </a:rPr>
              <a:t>1924</a:t>
            </a:r>
            <a:r>
              <a:rPr lang="zh-CN" altLang="en-US" sz="2400" b="1" dirty="0" smtClean="0">
                <a:solidFill>
                  <a:schemeClr val="tx1"/>
                </a:solidFill>
                <a:latin typeface="华文新魏" pitchFamily="2" charset="-122"/>
                <a:ea typeface="华文新魏" pitchFamily="2" charset="-122"/>
              </a:rPr>
              <a:t>年</a:t>
            </a:r>
            <a:r>
              <a:rPr lang="en-US" altLang="zh-CN" sz="2400" b="1" dirty="0" smtClean="0">
                <a:solidFill>
                  <a:schemeClr val="tx1"/>
                </a:solidFill>
                <a:latin typeface="华文新魏" pitchFamily="2" charset="-122"/>
                <a:ea typeface="华文新魏" pitchFamily="2" charset="-122"/>
              </a:rPr>
              <a:t>5</a:t>
            </a:r>
            <a:r>
              <a:rPr lang="zh-CN" altLang="en-US" sz="2400" b="1" dirty="0" smtClean="0">
                <a:solidFill>
                  <a:schemeClr val="tx1"/>
                </a:solidFill>
                <a:latin typeface="华文新魏" pitchFamily="2" charset="-122"/>
                <a:ea typeface="华文新魏" pitchFamily="2" charset="-122"/>
              </a:rPr>
              <a:t>月，</a:t>
            </a:r>
            <a:r>
              <a:rPr lang="zh-CN" altLang="en-US" sz="2400" b="1" dirty="0" smtClean="0">
                <a:solidFill>
                  <a:schemeClr val="tx1"/>
                </a:solidFill>
                <a:latin typeface="+mn-ea"/>
                <a:ea typeface="+mn-ea"/>
                <a:cs typeface="+mn-ea"/>
                <a:sym typeface="+mn-lt"/>
              </a:rPr>
              <a:t>国共</a:t>
            </a:r>
            <a:r>
              <a:rPr lang="zh-CN" altLang="en-US" sz="2400" b="1" dirty="0">
                <a:solidFill>
                  <a:schemeClr val="tx1"/>
                </a:solidFill>
                <a:latin typeface="+mn-ea"/>
                <a:ea typeface="+mn-ea"/>
                <a:cs typeface="+mn-ea"/>
                <a:sym typeface="+mn-lt"/>
              </a:rPr>
              <a:t>合作创办的黄埔军校为革命战争准备了军事骨干</a:t>
            </a:r>
            <a:r>
              <a:rPr lang="zh-CN" altLang="en-US" sz="2400" b="1" dirty="0" smtClean="0">
                <a:solidFill>
                  <a:schemeClr val="tx1"/>
                </a:solidFill>
                <a:latin typeface="+mn-ea"/>
                <a:ea typeface="+mn-ea"/>
                <a:cs typeface="+mn-ea"/>
                <a:sym typeface="+mn-lt"/>
              </a:rPr>
              <a:t>。</a:t>
            </a:r>
            <a:endParaRPr lang="zh-CN" altLang="en-US" sz="2400" b="1" dirty="0">
              <a:solidFill>
                <a:schemeClr val="tx1"/>
              </a:solidFill>
              <a:latin typeface="+mn-ea"/>
              <a:ea typeface="+mn-ea"/>
              <a:cs typeface="+mn-ea"/>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03429"/>
                                        </p:tgtEl>
                                        <p:attrNameLst>
                                          <p:attrName>style.visibility</p:attrName>
                                        </p:attrNameLst>
                                      </p:cBhvr>
                                      <p:to>
                                        <p:strVal val="visible"/>
                                      </p:to>
                                    </p:set>
                                    <p:animEffect transition="in" filter="slide(fromLeft)">
                                      <p:cBhvr>
                                        <p:cTn id="7" dur="500"/>
                                        <p:tgtEl>
                                          <p:spTgt spid="103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395536" y="908720"/>
            <a:ext cx="3168352" cy="2677656"/>
          </a:xfrm>
          <a:prstGeom prst="rect">
            <a:avLst/>
          </a:prstGeom>
          <a:solidFill>
            <a:schemeClr val="bg1"/>
          </a:solidFill>
          <a:ln w="9525">
            <a:noFill/>
            <a:miter lim="800000"/>
            <a:headEnd/>
            <a:tailEnd/>
          </a:ln>
        </p:spPr>
        <p:txBody>
          <a:bodyPr wrap="square">
            <a:spAutoFit/>
          </a:bodyPr>
          <a:lstStyle/>
          <a:p>
            <a:pPr>
              <a:spcBef>
                <a:spcPct val="50000"/>
              </a:spcBef>
            </a:pPr>
            <a:r>
              <a:rPr lang="zh-CN" altLang="en-US" sz="2400" b="1" dirty="0" smtClean="0">
                <a:solidFill>
                  <a:schemeClr val="tx1"/>
                </a:solidFill>
                <a:latin typeface="华文新魏" pitchFamily="2" charset="-122"/>
                <a:ea typeface="华文新魏" pitchFamily="2" charset="-122"/>
              </a:rPr>
              <a:t>黄埔军校创建</a:t>
            </a:r>
            <a:r>
              <a:rPr lang="zh-CN" altLang="en-US" sz="2400" b="1" dirty="0">
                <a:solidFill>
                  <a:schemeClr val="tx1"/>
                </a:solidFill>
                <a:latin typeface="华文新魏" pitchFamily="2" charset="-122"/>
                <a:ea typeface="华文新魏" pitchFamily="2" charset="-122"/>
              </a:rPr>
              <a:t>于广州长洲岛。</a:t>
            </a:r>
            <a:r>
              <a:rPr lang="en-US" altLang="zh-CN" sz="2400" b="1" dirty="0">
                <a:solidFill>
                  <a:schemeClr val="tx1"/>
                </a:solidFill>
                <a:latin typeface="华文新魏" pitchFamily="2" charset="-122"/>
                <a:ea typeface="华文新魏" pitchFamily="2" charset="-122"/>
              </a:rPr>
              <a:t>1924</a:t>
            </a:r>
            <a:r>
              <a:rPr lang="zh-CN" altLang="en-US" sz="2400" b="1" dirty="0">
                <a:solidFill>
                  <a:schemeClr val="tx1"/>
                </a:solidFill>
                <a:latin typeface="华文新魏" pitchFamily="2" charset="-122"/>
                <a:ea typeface="华文新魏" pitchFamily="2" charset="-122"/>
              </a:rPr>
              <a:t>年</a:t>
            </a:r>
            <a:r>
              <a:rPr lang="en-US" altLang="zh-CN" sz="2400" b="1" dirty="0">
                <a:solidFill>
                  <a:schemeClr val="tx1"/>
                </a:solidFill>
                <a:latin typeface="华文新魏" pitchFamily="2" charset="-122"/>
                <a:ea typeface="华文新魏" pitchFamily="2" charset="-122"/>
              </a:rPr>
              <a:t>5</a:t>
            </a:r>
            <a:r>
              <a:rPr lang="zh-CN" altLang="en-US" sz="2400" b="1" dirty="0">
                <a:solidFill>
                  <a:schemeClr val="tx1"/>
                </a:solidFill>
                <a:latin typeface="华文新魏" pitchFamily="2" charset="-122"/>
                <a:ea typeface="华文新魏" pitchFamily="2" charset="-122"/>
              </a:rPr>
              <a:t>月至</a:t>
            </a:r>
            <a:r>
              <a:rPr lang="en-US" altLang="zh-CN" sz="2400" b="1" dirty="0">
                <a:solidFill>
                  <a:schemeClr val="tx1"/>
                </a:solidFill>
                <a:latin typeface="华文新魏" pitchFamily="2" charset="-122"/>
                <a:ea typeface="华文新魏" pitchFamily="2" charset="-122"/>
              </a:rPr>
              <a:t>1927</a:t>
            </a:r>
            <a:r>
              <a:rPr lang="zh-CN" altLang="en-US" sz="2400" b="1" dirty="0">
                <a:solidFill>
                  <a:schemeClr val="tx1"/>
                </a:solidFill>
                <a:latin typeface="华文新魏" pitchFamily="2" charset="-122"/>
                <a:ea typeface="华文新魏" pitchFamily="2" charset="-122"/>
              </a:rPr>
              <a:t>年</a:t>
            </a:r>
            <a:r>
              <a:rPr lang="en-US" altLang="zh-CN" sz="2400" b="1" dirty="0">
                <a:solidFill>
                  <a:schemeClr val="tx1"/>
                </a:solidFill>
                <a:latin typeface="华文新魏" pitchFamily="2" charset="-122"/>
                <a:ea typeface="华文新魏" pitchFamily="2" charset="-122"/>
              </a:rPr>
              <a:t>7</a:t>
            </a:r>
            <a:r>
              <a:rPr lang="zh-CN" altLang="en-US" sz="2400" b="1" dirty="0">
                <a:solidFill>
                  <a:schemeClr val="tx1"/>
                </a:solidFill>
                <a:latin typeface="华文新魏" pitchFamily="2" charset="-122"/>
                <a:ea typeface="华文新魏" pitchFamily="2" charset="-122"/>
              </a:rPr>
              <a:t>月，招收了六期学生共</a:t>
            </a:r>
            <a:r>
              <a:rPr lang="en-US" altLang="zh-CN" sz="2400" b="1" dirty="0">
                <a:solidFill>
                  <a:schemeClr val="tx1"/>
                </a:solidFill>
                <a:latin typeface="华文新魏" pitchFamily="2" charset="-122"/>
                <a:ea typeface="华文新魏" pitchFamily="2" charset="-122"/>
              </a:rPr>
              <a:t>2</a:t>
            </a:r>
            <a:r>
              <a:rPr lang="zh-CN" altLang="en-US" sz="2400" b="1" dirty="0">
                <a:solidFill>
                  <a:schemeClr val="tx1"/>
                </a:solidFill>
                <a:latin typeface="华文新魏" pitchFamily="2" charset="-122"/>
                <a:ea typeface="华文新魏" pitchFamily="2" charset="-122"/>
              </a:rPr>
              <a:t>万多人。黄埔军校为国共两党培养了一批著名将领和军事人才。</a:t>
            </a:r>
          </a:p>
        </p:txBody>
      </p:sp>
      <p:pic>
        <p:nvPicPr>
          <p:cNvPr id="104451" name="Picture 3"/>
          <p:cNvPicPr>
            <a:picLocks noChangeAspect="1" noChangeArrowheads="1"/>
          </p:cNvPicPr>
          <p:nvPr/>
        </p:nvPicPr>
        <p:blipFill>
          <a:blip r:embed="rId2" cstate="print"/>
          <a:srcRect/>
          <a:stretch>
            <a:fillRect/>
          </a:stretch>
        </p:blipFill>
        <p:spPr bwMode="auto">
          <a:xfrm>
            <a:off x="3708400" y="620713"/>
            <a:ext cx="5160963" cy="4105275"/>
          </a:xfrm>
          <a:prstGeom prst="rect">
            <a:avLst/>
          </a:prstGeom>
          <a:noFill/>
          <a:ln w="9525">
            <a:noFill/>
            <a:miter lim="800000"/>
            <a:headEnd/>
            <a:tailEnd/>
          </a:ln>
        </p:spPr>
      </p:pic>
      <p:sp>
        <p:nvSpPr>
          <p:cNvPr id="104452" name="Rectangle 4"/>
          <p:cNvSpPr>
            <a:spLocks noChangeArrowheads="1"/>
          </p:cNvSpPr>
          <p:nvPr/>
        </p:nvSpPr>
        <p:spPr bwMode="auto">
          <a:xfrm>
            <a:off x="971599" y="4941888"/>
            <a:ext cx="7726313" cy="865187"/>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“升官发财请往他处；贪生怕死勿入厮门。横批：革命者来”             </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原军校大门彩楼对联</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008"/>
          <p:cNvPicPr>
            <a:picLocks noChangeAspect="1" noChangeArrowheads="1"/>
          </p:cNvPicPr>
          <p:nvPr/>
        </p:nvPicPr>
        <p:blipFill>
          <a:blip r:embed="rId2" cstate="print"/>
          <a:srcRect/>
          <a:stretch>
            <a:fillRect/>
          </a:stretch>
        </p:blipFill>
        <p:spPr bwMode="auto">
          <a:xfrm>
            <a:off x="2667000" y="1295400"/>
            <a:ext cx="2065338" cy="3124200"/>
          </a:xfrm>
          <a:prstGeom prst="rect">
            <a:avLst/>
          </a:prstGeom>
          <a:noFill/>
          <a:ln w="9525">
            <a:solidFill>
              <a:srgbClr val="FFFF66"/>
            </a:solidFill>
            <a:miter lim="800000"/>
            <a:headEnd/>
            <a:tailEnd/>
          </a:ln>
        </p:spPr>
      </p:pic>
      <p:pic>
        <p:nvPicPr>
          <p:cNvPr id="105475" name="Picture 3" descr="孙中山与蒋介石在开学典礼后合影"/>
          <p:cNvPicPr>
            <a:picLocks noChangeAspect="1" noChangeArrowheads="1"/>
          </p:cNvPicPr>
          <p:nvPr/>
        </p:nvPicPr>
        <p:blipFill>
          <a:blip r:embed="rId3" cstate="print"/>
          <a:srcRect l="5905" r="48425"/>
          <a:stretch>
            <a:fillRect/>
          </a:stretch>
        </p:blipFill>
        <p:spPr bwMode="auto">
          <a:xfrm>
            <a:off x="228600" y="990600"/>
            <a:ext cx="2417763" cy="3276600"/>
          </a:xfrm>
          <a:prstGeom prst="rect">
            <a:avLst/>
          </a:prstGeom>
          <a:noFill/>
          <a:ln w="9525">
            <a:noFill/>
            <a:miter lim="800000"/>
            <a:headEnd/>
            <a:tailEnd/>
          </a:ln>
        </p:spPr>
      </p:pic>
      <p:sp>
        <p:nvSpPr>
          <p:cNvPr id="105476" name="Rectangle 4"/>
          <p:cNvSpPr>
            <a:spLocks noChangeArrowheads="1"/>
          </p:cNvSpPr>
          <p:nvPr/>
        </p:nvSpPr>
        <p:spPr bwMode="auto">
          <a:xfrm>
            <a:off x="2686050" y="457200"/>
            <a:ext cx="4019550" cy="519113"/>
          </a:xfrm>
          <a:prstGeom prst="rect">
            <a:avLst/>
          </a:prstGeom>
          <a:noFill/>
          <a:ln w="9525">
            <a:noFill/>
            <a:miter lim="800000"/>
            <a:headEnd/>
            <a:tailEnd/>
          </a:ln>
          <a:effectLst/>
        </p:spPr>
        <p:txBody>
          <a:bodyPr>
            <a:spAutoFit/>
          </a:bodyPr>
          <a:lstStyle/>
          <a:p>
            <a:r>
              <a:rPr lang="zh-CN" altLang="en-US" sz="2800" b="1" dirty="0">
                <a:latin typeface="华文新魏" pitchFamily="2" charset="-122"/>
                <a:ea typeface="华文新魏" pitchFamily="2" charset="-122"/>
              </a:rPr>
              <a:t>黄埔军校的主要领导人</a:t>
            </a:r>
          </a:p>
        </p:txBody>
      </p:sp>
      <p:sp>
        <p:nvSpPr>
          <p:cNvPr id="105477" name="Text Box 5"/>
          <p:cNvSpPr txBox="1">
            <a:spLocks noChangeArrowheads="1"/>
          </p:cNvSpPr>
          <p:nvPr/>
        </p:nvSpPr>
        <p:spPr bwMode="auto">
          <a:xfrm>
            <a:off x="467544" y="4293096"/>
            <a:ext cx="1751112" cy="307777"/>
          </a:xfrm>
          <a:prstGeom prst="rect">
            <a:avLst/>
          </a:prstGeom>
          <a:noFill/>
          <a:ln w="9525">
            <a:noFill/>
            <a:miter lim="800000"/>
            <a:headEnd/>
            <a:tailEnd/>
          </a:ln>
          <a:effectLst/>
        </p:spPr>
        <p:txBody>
          <a:bodyPr wrap="square">
            <a:spAutoFit/>
          </a:bodyPr>
          <a:lstStyle/>
          <a:p>
            <a:pPr algn="ctr">
              <a:spcBef>
                <a:spcPct val="50000"/>
              </a:spcBef>
            </a:pPr>
            <a:r>
              <a:rPr lang="zh-CN" altLang="en-US" sz="1400" dirty="0">
                <a:solidFill>
                  <a:schemeClr val="tx1"/>
                </a:solidFill>
                <a:latin typeface="Times New Roman" pitchFamily="18" charset="0"/>
                <a:ea typeface="宋体" pitchFamily="2" charset="-122"/>
              </a:rPr>
              <a:t>  </a:t>
            </a:r>
            <a:r>
              <a:rPr lang="zh-CN" altLang="en-US" sz="1400" b="1" dirty="0" smtClean="0">
                <a:solidFill>
                  <a:schemeClr val="tx1"/>
                </a:solidFill>
                <a:latin typeface="华文新魏" pitchFamily="2" charset="-122"/>
                <a:ea typeface="华文新魏" pitchFamily="2" charset="-122"/>
              </a:rPr>
              <a:t>总理</a:t>
            </a:r>
            <a:r>
              <a:rPr lang="en-US" altLang="zh-CN" sz="1400" b="1" dirty="0" smtClean="0">
                <a:solidFill>
                  <a:schemeClr val="tx1"/>
                </a:solidFill>
                <a:latin typeface="华文新魏" pitchFamily="2" charset="-122"/>
                <a:ea typeface="华文新魏" pitchFamily="2" charset="-122"/>
              </a:rPr>
              <a:t>--</a:t>
            </a:r>
            <a:r>
              <a:rPr lang="zh-CN" altLang="en-US" sz="1400" b="1" dirty="0" smtClean="0">
                <a:solidFill>
                  <a:schemeClr val="tx1"/>
                </a:solidFill>
                <a:latin typeface="华文新魏" pitchFamily="2" charset="-122"/>
                <a:ea typeface="华文新魏" pitchFamily="2" charset="-122"/>
              </a:rPr>
              <a:t>孙中山</a:t>
            </a:r>
            <a:endParaRPr lang="zh-CN" altLang="en-US" sz="1400" b="1" dirty="0">
              <a:solidFill>
                <a:schemeClr val="tx1"/>
              </a:solidFill>
              <a:latin typeface="华文新魏" pitchFamily="2" charset="-122"/>
              <a:ea typeface="华文新魏" pitchFamily="2" charset="-122"/>
            </a:endParaRPr>
          </a:p>
        </p:txBody>
      </p:sp>
      <p:sp>
        <p:nvSpPr>
          <p:cNvPr id="105478" name="Text Box 6"/>
          <p:cNvSpPr txBox="1">
            <a:spLocks noChangeArrowheads="1"/>
          </p:cNvSpPr>
          <p:nvPr/>
        </p:nvSpPr>
        <p:spPr bwMode="auto">
          <a:xfrm>
            <a:off x="2987824" y="4495800"/>
            <a:ext cx="1512168" cy="307777"/>
          </a:xfrm>
          <a:prstGeom prst="rect">
            <a:avLst/>
          </a:prstGeom>
          <a:noFill/>
          <a:ln w="9525">
            <a:noFill/>
            <a:miter lim="800000"/>
            <a:headEnd/>
            <a:tailEnd/>
          </a:ln>
          <a:effectLst/>
        </p:spPr>
        <p:txBody>
          <a:bodyPr wrap="square">
            <a:spAutoFit/>
          </a:bodyPr>
          <a:lstStyle/>
          <a:p>
            <a:pPr algn="ctr">
              <a:spcBef>
                <a:spcPct val="50000"/>
              </a:spcBef>
            </a:pPr>
            <a:r>
              <a:rPr lang="zh-CN" altLang="en-US" sz="1400" b="1" dirty="0" smtClean="0">
                <a:latin typeface="华文新魏" pitchFamily="2" charset="-122"/>
                <a:ea typeface="华文新魏" pitchFamily="2" charset="-122"/>
              </a:rPr>
              <a:t>校长</a:t>
            </a:r>
            <a:r>
              <a:rPr lang="en-US" altLang="zh-CN" sz="1400" b="1" dirty="0" smtClean="0">
                <a:latin typeface="华文新魏" pitchFamily="2" charset="-122"/>
                <a:ea typeface="华文新魏" pitchFamily="2" charset="-122"/>
              </a:rPr>
              <a:t>--</a:t>
            </a:r>
            <a:r>
              <a:rPr lang="zh-CN" altLang="en-US" sz="1400" b="1" dirty="0" smtClean="0">
                <a:latin typeface="华文新魏" pitchFamily="2" charset="-122"/>
                <a:ea typeface="华文新魏" pitchFamily="2" charset="-122"/>
              </a:rPr>
              <a:t>蒋介石</a:t>
            </a:r>
            <a:endParaRPr lang="zh-CN" altLang="en-US" sz="1400" b="1" dirty="0">
              <a:latin typeface="华文新魏" pitchFamily="2" charset="-122"/>
              <a:ea typeface="华文新魏" pitchFamily="2" charset="-122"/>
            </a:endParaRPr>
          </a:p>
        </p:txBody>
      </p:sp>
      <p:pic>
        <p:nvPicPr>
          <p:cNvPr id="105479" name="Picture 7" descr="021"/>
          <p:cNvPicPr>
            <a:picLocks noChangeAspect="1" noChangeArrowheads="1"/>
          </p:cNvPicPr>
          <p:nvPr/>
        </p:nvPicPr>
        <p:blipFill>
          <a:blip r:embed="rId4" cstate="print"/>
          <a:srcRect/>
          <a:stretch>
            <a:fillRect/>
          </a:stretch>
        </p:blipFill>
        <p:spPr bwMode="auto">
          <a:xfrm>
            <a:off x="4724400" y="1905000"/>
            <a:ext cx="2114550" cy="2895600"/>
          </a:xfrm>
          <a:prstGeom prst="rect">
            <a:avLst/>
          </a:prstGeom>
          <a:noFill/>
          <a:ln w="9525">
            <a:solidFill>
              <a:srgbClr val="FFFF66"/>
            </a:solidFill>
            <a:miter lim="800000"/>
            <a:headEnd/>
            <a:tailEnd/>
          </a:ln>
        </p:spPr>
      </p:pic>
      <p:sp>
        <p:nvSpPr>
          <p:cNvPr id="105480" name="Text Box 8"/>
          <p:cNvSpPr txBox="1">
            <a:spLocks noChangeArrowheads="1"/>
          </p:cNvSpPr>
          <p:nvPr/>
        </p:nvSpPr>
        <p:spPr bwMode="auto">
          <a:xfrm>
            <a:off x="5004048" y="4800600"/>
            <a:ext cx="1584176" cy="307777"/>
          </a:xfrm>
          <a:prstGeom prst="rect">
            <a:avLst/>
          </a:prstGeom>
          <a:noFill/>
          <a:ln w="9525">
            <a:noFill/>
            <a:miter lim="800000"/>
            <a:headEnd/>
            <a:tailEnd/>
          </a:ln>
          <a:effectLst/>
        </p:spPr>
        <p:txBody>
          <a:bodyPr wrap="square">
            <a:spAutoFit/>
          </a:bodyPr>
          <a:lstStyle/>
          <a:p>
            <a:pPr algn="ctr">
              <a:spcBef>
                <a:spcPct val="50000"/>
              </a:spcBef>
            </a:pPr>
            <a:r>
              <a:rPr lang="zh-CN" altLang="en-US" sz="1400" b="1" dirty="0" smtClean="0">
                <a:latin typeface="华文新魏" pitchFamily="2" charset="-122"/>
                <a:ea typeface="华文新魏" pitchFamily="2" charset="-122"/>
              </a:rPr>
              <a:t>党代表</a:t>
            </a:r>
            <a:r>
              <a:rPr lang="en-US" altLang="zh-CN" sz="1400" b="1" dirty="0" smtClean="0">
                <a:latin typeface="华文新魏" pitchFamily="2" charset="-122"/>
                <a:ea typeface="华文新魏" pitchFamily="2" charset="-122"/>
              </a:rPr>
              <a:t>--</a:t>
            </a:r>
            <a:r>
              <a:rPr lang="zh-CN" altLang="en-US" sz="1400" b="1" dirty="0" smtClean="0">
                <a:latin typeface="华文新魏" pitchFamily="2" charset="-122"/>
                <a:ea typeface="华文新魏" pitchFamily="2" charset="-122"/>
              </a:rPr>
              <a:t>廖仲恺</a:t>
            </a:r>
            <a:endParaRPr lang="zh-CN" altLang="en-US" sz="1400" b="1" dirty="0">
              <a:latin typeface="华文新魏" pitchFamily="2" charset="-122"/>
              <a:ea typeface="华文新魏" pitchFamily="2" charset="-122"/>
            </a:endParaRPr>
          </a:p>
        </p:txBody>
      </p:sp>
      <p:sp>
        <p:nvSpPr>
          <p:cNvPr id="105481" name="Text Box 9"/>
          <p:cNvSpPr txBox="1">
            <a:spLocks noChangeArrowheads="1"/>
          </p:cNvSpPr>
          <p:nvPr/>
        </p:nvSpPr>
        <p:spPr bwMode="auto">
          <a:xfrm>
            <a:off x="6804248" y="5715000"/>
            <a:ext cx="2263552" cy="307777"/>
          </a:xfrm>
          <a:prstGeom prst="rect">
            <a:avLst/>
          </a:prstGeom>
          <a:noFill/>
          <a:ln w="9525">
            <a:noFill/>
            <a:miter lim="800000"/>
            <a:headEnd/>
            <a:tailEnd/>
          </a:ln>
          <a:effectLst/>
        </p:spPr>
        <p:txBody>
          <a:bodyPr wrap="square">
            <a:spAutoFit/>
          </a:bodyPr>
          <a:lstStyle/>
          <a:p>
            <a:pPr algn="ctr">
              <a:spcBef>
                <a:spcPct val="50000"/>
              </a:spcBef>
            </a:pPr>
            <a:r>
              <a:rPr lang="zh-CN" altLang="en-US" sz="1400" b="1" dirty="0">
                <a:latin typeface="华文新魏" pitchFamily="2" charset="-122"/>
                <a:ea typeface="华文新魏" pitchFamily="2" charset="-122"/>
              </a:rPr>
              <a:t>第二任政治部</a:t>
            </a:r>
            <a:r>
              <a:rPr lang="zh-CN" altLang="en-US" sz="1400" b="1" dirty="0" smtClean="0">
                <a:latin typeface="华文新魏" pitchFamily="2" charset="-122"/>
                <a:ea typeface="华文新魏" pitchFamily="2" charset="-122"/>
              </a:rPr>
              <a:t>主任</a:t>
            </a:r>
            <a:r>
              <a:rPr lang="en-US" altLang="zh-CN" sz="1400" b="1" dirty="0" smtClean="0">
                <a:latin typeface="华文新魏" pitchFamily="2" charset="-122"/>
                <a:ea typeface="华文新魏" pitchFamily="2" charset="-122"/>
              </a:rPr>
              <a:t>--</a:t>
            </a:r>
            <a:r>
              <a:rPr lang="zh-CN" altLang="en-US" sz="1400" b="1" dirty="0" smtClean="0">
                <a:latin typeface="华文新魏" pitchFamily="2" charset="-122"/>
                <a:ea typeface="华文新魏" pitchFamily="2" charset="-122"/>
              </a:rPr>
              <a:t>周恩来</a:t>
            </a:r>
            <a:endParaRPr lang="zh-CN" altLang="en-US" sz="1400" b="1" dirty="0">
              <a:latin typeface="华文新魏" pitchFamily="2" charset="-122"/>
              <a:ea typeface="华文新魏" pitchFamily="2" charset="-122"/>
            </a:endParaRPr>
          </a:p>
        </p:txBody>
      </p:sp>
      <p:pic>
        <p:nvPicPr>
          <p:cNvPr id="105482" name="Picture 10" descr="zouenlai.jpg (18396 bytes)"/>
          <p:cNvPicPr>
            <a:picLocks noChangeAspect="1" noChangeArrowheads="1"/>
          </p:cNvPicPr>
          <p:nvPr/>
        </p:nvPicPr>
        <p:blipFill>
          <a:blip r:embed="rId5" cstate="print"/>
          <a:srcRect/>
          <a:stretch>
            <a:fillRect/>
          </a:stretch>
        </p:blipFill>
        <p:spPr bwMode="auto">
          <a:xfrm>
            <a:off x="6781800" y="2819400"/>
            <a:ext cx="2133600" cy="2743200"/>
          </a:xfrm>
          <a:prstGeom prst="rect">
            <a:avLst/>
          </a:prstGeom>
          <a:noFill/>
          <a:ln w="9525">
            <a:solidFill>
              <a:srgbClr val="FFFF66"/>
            </a:solidFill>
            <a:miter lim="800000"/>
            <a:headEnd/>
            <a:tailEnd/>
          </a:ln>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dissolve">
                                      <p:cBhvr>
                                        <p:cTn id="7" dur="500"/>
                                        <p:tgtEl>
                                          <p:spTgt spid="105476"/>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8" fill="hold" nodeType="clickEffect">
                                  <p:stCondLst>
                                    <p:cond delay="0"/>
                                  </p:stCondLst>
                                  <p:childTnLst>
                                    <p:set>
                                      <p:cBhvr>
                                        <p:cTn id="11" dur="1" fill="hold">
                                          <p:stCondLst>
                                            <p:cond delay="0"/>
                                          </p:stCondLst>
                                        </p:cTn>
                                        <p:tgtEl>
                                          <p:spTgt spid="105475"/>
                                        </p:tgtEl>
                                        <p:attrNameLst>
                                          <p:attrName>style.visibility</p:attrName>
                                        </p:attrNameLst>
                                      </p:cBhvr>
                                      <p:to>
                                        <p:strVal val="visible"/>
                                      </p:to>
                                    </p:set>
                                    <p:anim calcmode="lin" valueType="num">
                                      <p:cBhvr additive="base">
                                        <p:cTn id="12" dur="2000" fill="hold"/>
                                        <p:tgtEl>
                                          <p:spTgt spid="105475"/>
                                        </p:tgtEl>
                                        <p:attrNameLst>
                                          <p:attrName>ppt_x</p:attrName>
                                        </p:attrNameLst>
                                      </p:cBhvr>
                                      <p:tavLst>
                                        <p:tav tm="0">
                                          <p:val>
                                            <p:strVal val="0-#ppt_w/2"/>
                                          </p:val>
                                        </p:tav>
                                        <p:tav tm="100000">
                                          <p:val>
                                            <p:strVal val="#ppt_x"/>
                                          </p:val>
                                        </p:tav>
                                      </p:tavLst>
                                    </p:anim>
                                    <p:anim calcmode="lin" valueType="num">
                                      <p:cBhvr additive="base">
                                        <p:cTn id="13" dur="2000" fill="hold"/>
                                        <p:tgtEl>
                                          <p:spTgt spid="10547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5477"/>
                                        </p:tgtEl>
                                        <p:attrNameLst>
                                          <p:attrName>style.visibility</p:attrName>
                                        </p:attrNameLst>
                                      </p:cBhvr>
                                      <p:to>
                                        <p:strVal val="visible"/>
                                      </p:to>
                                    </p:set>
                                    <p:animEffect transition="in" filter="randombar(horizontal)">
                                      <p:cBhvr>
                                        <p:cTn id="18" dur="500"/>
                                        <p:tgtEl>
                                          <p:spTgt spid="105477"/>
                                        </p:tgtEl>
                                      </p:cBhvr>
                                    </p:animEffect>
                                  </p:childTnLst>
                                </p:cTn>
                              </p:par>
                            </p:childTnLst>
                          </p:cTn>
                        </p:par>
                      </p:childTnLst>
                    </p:cTn>
                  </p:par>
                  <p:par>
                    <p:cTn id="19" fill="hold">
                      <p:stCondLst>
                        <p:cond delay="indefinite"/>
                      </p:stCondLst>
                      <p:childTnLst>
                        <p:par>
                          <p:cTn id="20" fill="hold">
                            <p:stCondLst>
                              <p:cond delay="0"/>
                            </p:stCondLst>
                            <p:childTnLst>
                              <p:par>
                                <p:cTn id="21" presetID="7" presetClass="entr" presetSubtype="2" fill="hold" nodeType="clickEffect">
                                  <p:stCondLst>
                                    <p:cond delay="0"/>
                                  </p:stCondLst>
                                  <p:childTnLst>
                                    <p:set>
                                      <p:cBhvr>
                                        <p:cTn id="22" dur="1" fill="hold">
                                          <p:stCondLst>
                                            <p:cond delay="0"/>
                                          </p:stCondLst>
                                        </p:cTn>
                                        <p:tgtEl>
                                          <p:spTgt spid="105474"/>
                                        </p:tgtEl>
                                        <p:attrNameLst>
                                          <p:attrName>style.visibility</p:attrName>
                                        </p:attrNameLst>
                                      </p:cBhvr>
                                      <p:to>
                                        <p:strVal val="visible"/>
                                      </p:to>
                                    </p:set>
                                    <p:anim calcmode="lin" valueType="num">
                                      <p:cBhvr additive="base">
                                        <p:cTn id="23" dur="1000" fill="hold"/>
                                        <p:tgtEl>
                                          <p:spTgt spid="105474"/>
                                        </p:tgtEl>
                                        <p:attrNameLst>
                                          <p:attrName>ppt_x</p:attrName>
                                        </p:attrNameLst>
                                      </p:cBhvr>
                                      <p:tavLst>
                                        <p:tav tm="0">
                                          <p:val>
                                            <p:strVal val="1+#ppt_w/2"/>
                                          </p:val>
                                        </p:tav>
                                        <p:tav tm="100000">
                                          <p:val>
                                            <p:strVal val="#ppt_x"/>
                                          </p:val>
                                        </p:tav>
                                      </p:tavLst>
                                    </p:anim>
                                    <p:anim calcmode="lin" valueType="num">
                                      <p:cBhvr additive="base">
                                        <p:cTn id="24" dur="1000" fill="hold"/>
                                        <p:tgtEl>
                                          <p:spTgt spid="10547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05478"/>
                                        </p:tgtEl>
                                        <p:attrNameLst>
                                          <p:attrName>style.visibility</p:attrName>
                                        </p:attrNameLst>
                                      </p:cBhvr>
                                      <p:to>
                                        <p:strVal val="visible"/>
                                      </p:to>
                                    </p:set>
                                    <p:animEffect transition="in" filter="randombar(horizontal)">
                                      <p:cBhvr>
                                        <p:cTn id="29" dur="500"/>
                                        <p:tgtEl>
                                          <p:spTgt spid="105478"/>
                                        </p:tgtEl>
                                      </p:cBhvr>
                                    </p:animEffect>
                                  </p:childTnLst>
                                </p:cTn>
                              </p:par>
                            </p:childTnLst>
                          </p:cTn>
                        </p:par>
                      </p:childTnLst>
                    </p:cTn>
                  </p:par>
                  <p:par>
                    <p:cTn id="30" fill="hold">
                      <p:stCondLst>
                        <p:cond delay="indefinite"/>
                      </p:stCondLst>
                      <p:childTnLst>
                        <p:par>
                          <p:cTn id="31" fill="hold">
                            <p:stCondLst>
                              <p:cond delay="0"/>
                            </p:stCondLst>
                            <p:childTnLst>
                              <p:par>
                                <p:cTn id="32" presetID="7" presetClass="entr" presetSubtype="8" fill="hold" nodeType="clickEffect">
                                  <p:stCondLst>
                                    <p:cond delay="0"/>
                                  </p:stCondLst>
                                  <p:childTnLst>
                                    <p:set>
                                      <p:cBhvr>
                                        <p:cTn id="33" dur="1" fill="hold">
                                          <p:stCondLst>
                                            <p:cond delay="0"/>
                                          </p:stCondLst>
                                        </p:cTn>
                                        <p:tgtEl>
                                          <p:spTgt spid="105479"/>
                                        </p:tgtEl>
                                        <p:attrNameLst>
                                          <p:attrName>style.visibility</p:attrName>
                                        </p:attrNameLst>
                                      </p:cBhvr>
                                      <p:to>
                                        <p:strVal val="visible"/>
                                      </p:to>
                                    </p:set>
                                    <p:anim calcmode="lin" valueType="num">
                                      <p:cBhvr additive="base">
                                        <p:cTn id="34" dur="2000" fill="hold"/>
                                        <p:tgtEl>
                                          <p:spTgt spid="105479"/>
                                        </p:tgtEl>
                                        <p:attrNameLst>
                                          <p:attrName>ppt_x</p:attrName>
                                        </p:attrNameLst>
                                      </p:cBhvr>
                                      <p:tavLst>
                                        <p:tav tm="0">
                                          <p:val>
                                            <p:strVal val="0-#ppt_w/2"/>
                                          </p:val>
                                        </p:tav>
                                        <p:tav tm="100000">
                                          <p:val>
                                            <p:strVal val="#ppt_x"/>
                                          </p:val>
                                        </p:tav>
                                      </p:tavLst>
                                    </p:anim>
                                    <p:anim calcmode="lin" valueType="num">
                                      <p:cBhvr additive="base">
                                        <p:cTn id="35" dur="2000" fill="hold"/>
                                        <p:tgtEl>
                                          <p:spTgt spid="105479"/>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05480"/>
                                        </p:tgtEl>
                                        <p:attrNameLst>
                                          <p:attrName>style.visibility</p:attrName>
                                        </p:attrNameLst>
                                      </p:cBhvr>
                                      <p:to>
                                        <p:strVal val="visible"/>
                                      </p:to>
                                    </p:set>
                                    <p:animEffect transition="in" filter="randombar(horizontal)">
                                      <p:cBhvr>
                                        <p:cTn id="40" dur="500"/>
                                        <p:tgtEl>
                                          <p:spTgt spid="105480"/>
                                        </p:tgtEl>
                                      </p:cBhvr>
                                    </p:animEffect>
                                  </p:childTnLst>
                                </p:cTn>
                              </p:par>
                            </p:childTnLst>
                          </p:cTn>
                        </p:par>
                      </p:childTnLst>
                    </p:cTn>
                  </p:par>
                  <p:par>
                    <p:cTn id="41" fill="hold">
                      <p:stCondLst>
                        <p:cond delay="indefinite"/>
                      </p:stCondLst>
                      <p:childTnLst>
                        <p:par>
                          <p:cTn id="42" fill="hold">
                            <p:stCondLst>
                              <p:cond delay="0"/>
                            </p:stCondLst>
                            <p:childTnLst>
                              <p:par>
                                <p:cTn id="43" presetID="7" presetClass="entr" presetSubtype="1" fill="hold" nodeType="clickEffect">
                                  <p:stCondLst>
                                    <p:cond delay="0"/>
                                  </p:stCondLst>
                                  <p:childTnLst>
                                    <p:set>
                                      <p:cBhvr>
                                        <p:cTn id="44" dur="1" fill="hold">
                                          <p:stCondLst>
                                            <p:cond delay="0"/>
                                          </p:stCondLst>
                                        </p:cTn>
                                        <p:tgtEl>
                                          <p:spTgt spid="105482"/>
                                        </p:tgtEl>
                                        <p:attrNameLst>
                                          <p:attrName>style.visibility</p:attrName>
                                        </p:attrNameLst>
                                      </p:cBhvr>
                                      <p:to>
                                        <p:strVal val="visible"/>
                                      </p:to>
                                    </p:set>
                                    <p:anim calcmode="lin" valueType="num">
                                      <p:cBhvr additive="base">
                                        <p:cTn id="45" dur="2000" fill="hold"/>
                                        <p:tgtEl>
                                          <p:spTgt spid="105482"/>
                                        </p:tgtEl>
                                        <p:attrNameLst>
                                          <p:attrName>ppt_x</p:attrName>
                                        </p:attrNameLst>
                                      </p:cBhvr>
                                      <p:tavLst>
                                        <p:tav tm="0">
                                          <p:val>
                                            <p:strVal val="#ppt_x"/>
                                          </p:val>
                                        </p:tav>
                                        <p:tav tm="100000">
                                          <p:val>
                                            <p:strVal val="#ppt_x"/>
                                          </p:val>
                                        </p:tav>
                                      </p:tavLst>
                                    </p:anim>
                                    <p:anim calcmode="lin" valueType="num">
                                      <p:cBhvr additive="base">
                                        <p:cTn id="46" dur="2000" fill="hold"/>
                                        <p:tgtEl>
                                          <p:spTgt spid="105482"/>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105481"/>
                                        </p:tgtEl>
                                        <p:attrNameLst>
                                          <p:attrName>style.visibility</p:attrName>
                                        </p:attrNameLst>
                                      </p:cBhvr>
                                      <p:to>
                                        <p:strVal val="visible"/>
                                      </p:to>
                                    </p:set>
                                    <p:animEffect transition="in" filter="randombar(horizontal)">
                                      <p:cBhvr>
                                        <p:cTn id="51" dur="500"/>
                                        <p:tgtEl>
                                          <p:spTgt spid="105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utoUpdateAnimBg="0"/>
      <p:bldP spid="105477" grpId="0" autoUpdateAnimBg="0"/>
      <p:bldP spid="105478" grpId="0" autoUpdateAnimBg="0"/>
      <p:bldP spid="105480" grpId="0" autoUpdateAnimBg="0"/>
      <p:bldP spid="105481"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type="title"/>
          </p:nvPr>
        </p:nvSpPr>
        <p:spPr>
          <a:xfrm>
            <a:off x="179512" y="188640"/>
            <a:ext cx="7498080" cy="1143000"/>
          </a:xfrm>
          <a:noFill/>
          <a:ln/>
        </p:spPr>
        <p:txBody>
          <a:bodyPr/>
          <a:lstStyle/>
          <a:p>
            <a:r>
              <a:rPr lang="zh-CN" altLang="en-US" b="1" dirty="0"/>
              <a:t>（</a:t>
            </a:r>
            <a:r>
              <a:rPr lang="en-US" altLang="zh-CN" b="1" dirty="0"/>
              <a:t>2</a:t>
            </a:r>
            <a:r>
              <a:rPr lang="zh-CN" altLang="en-US" b="1" dirty="0"/>
              <a:t>）大革命的进行</a:t>
            </a:r>
          </a:p>
        </p:txBody>
      </p:sp>
      <p:sp>
        <p:nvSpPr>
          <p:cNvPr id="106498" name="Rectangle 2"/>
          <p:cNvSpPr>
            <a:spLocks noGrp="1" noChangeArrowheads="1"/>
          </p:cNvSpPr>
          <p:nvPr>
            <p:ph sz="quarter" idx="1"/>
          </p:nvPr>
        </p:nvSpPr>
        <p:spPr>
          <a:xfrm>
            <a:off x="467544" y="1988840"/>
            <a:ext cx="2374900" cy="3744416"/>
          </a:xfrm>
          <a:solidFill>
            <a:srgbClr val="FFFFFF"/>
          </a:solidFill>
        </p:spPr>
        <p:txBody>
          <a:bodyPr>
            <a:normAutofit/>
          </a:bodyPr>
          <a:lstStyle/>
          <a:p>
            <a:pPr>
              <a:lnSpc>
                <a:spcPct val="90000"/>
              </a:lnSpc>
            </a:pPr>
            <a:r>
              <a:rPr lang="en-US" sz="3200" b="1" dirty="0"/>
              <a:t>①</a:t>
            </a:r>
            <a:r>
              <a:rPr lang="zh-CN" altLang="en-US" sz="3200" b="1" dirty="0">
                <a:latin typeface="华文新魏" pitchFamily="2" charset="-122"/>
                <a:ea typeface="华文新魏" pitchFamily="2" charset="-122"/>
              </a:rPr>
              <a:t>1925年5月，以五卅运动为起点，掀起了全国范围的大革命高潮。 </a:t>
            </a:r>
          </a:p>
        </p:txBody>
      </p:sp>
      <p:pic>
        <p:nvPicPr>
          <p:cNvPr id="106500" name="Picture 4" descr="7b758f68a7beeac39788dd93f307cf96"/>
          <p:cNvPicPr>
            <a:picLocks noChangeAspect="1" noChangeArrowheads="1"/>
          </p:cNvPicPr>
          <p:nvPr/>
        </p:nvPicPr>
        <p:blipFill>
          <a:blip r:embed="rId2" cstate="print"/>
          <a:srcRect/>
          <a:stretch>
            <a:fillRect/>
          </a:stretch>
        </p:blipFill>
        <p:spPr bwMode="auto">
          <a:xfrm>
            <a:off x="3275856" y="1844824"/>
            <a:ext cx="5646095" cy="4032448"/>
          </a:xfrm>
          <a:prstGeom prst="rect">
            <a:avLst/>
          </a:prstGeom>
          <a:noFill/>
          <a:ln w="9525">
            <a:noFill/>
            <a:miter lim="800000"/>
            <a:headEnd/>
            <a:tailEnd/>
          </a:ln>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9" name="Rectangle 9"/>
          <p:cNvSpPr>
            <a:spLocks noGrp="1" noChangeArrowheads="1"/>
          </p:cNvSpPr>
          <p:nvPr>
            <p:ph type="title"/>
          </p:nvPr>
        </p:nvSpPr>
        <p:spPr>
          <a:xfrm>
            <a:off x="323528" y="188640"/>
            <a:ext cx="8100392" cy="1139825"/>
          </a:xfrm>
          <a:noFill/>
          <a:ln/>
        </p:spPr>
        <p:txBody>
          <a:bodyPr>
            <a:normAutofit fontScale="90000"/>
          </a:bodyPr>
          <a:lstStyle/>
          <a:p>
            <a:r>
              <a:rPr lang="zh-CN" altLang="en-US" sz="4800" b="1" dirty="0"/>
              <a:t>②两次东征和广东根据地的</a:t>
            </a:r>
            <a:r>
              <a:rPr lang="zh-CN" altLang="en-US" sz="4800" b="1" dirty="0" smtClean="0"/>
              <a:t>巩固</a:t>
            </a:r>
            <a:endParaRPr lang="zh-CN" altLang="en-US" sz="3800" b="1" dirty="0"/>
          </a:p>
        </p:txBody>
      </p:sp>
      <p:pic>
        <p:nvPicPr>
          <p:cNvPr id="107522" name="Picture 2"/>
          <p:cNvPicPr>
            <a:picLocks noGrp="1" noChangeAspect="1" noChangeArrowheads="1"/>
          </p:cNvPicPr>
          <p:nvPr>
            <p:ph sz="quarter" idx="1"/>
          </p:nvPr>
        </p:nvPicPr>
        <p:blipFill>
          <a:blip r:embed="rId2" cstate="print"/>
          <a:srcRect/>
          <a:stretch>
            <a:fillRect/>
          </a:stretch>
        </p:blipFill>
        <p:spPr>
          <a:xfrm>
            <a:off x="1907704" y="1484784"/>
            <a:ext cx="7058025" cy="4343400"/>
          </a:xfrm>
          <a:noFill/>
          <a:ln/>
        </p:spPr>
      </p:pic>
      <p:sp>
        <p:nvSpPr>
          <p:cNvPr id="107524" name="Text Box 4"/>
          <p:cNvSpPr txBox="1">
            <a:spLocks noChangeArrowheads="1"/>
          </p:cNvSpPr>
          <p:nvPr/>
        </p:nvSpPr>
        <p:spPr bwMode="auto">
          <a:xfrm>
            <a:off x="6012160" y="1412776"/>
            <a:ext cx="2514600" cy="369332"/>
          </a:xfrm>
          <a:prstGeom prst="rect">
            <a:avLst/>
          </a:prstGeom>
          <a:solidFill>
            <a:schemeClr val="bg1"/>
          </a:solidFill>
          <a:ln w="9525">
            <a:noFill/>
            <a:miter lim="800000"/>
            <a:headEnd/>
            <a:tailEnd/>
          </a:ln>
        </p:spPr>
        <p:txBody>
          <a:bodyPr>
            <a:spAutoFit/>
          </a:bodyPr>
          <a:lstStyle/>
          <a:p>
            <a:pPr>
              <a:spcBef>
                <a:spcPct val="50000"/>
              </a:spcBef>
            </a:pPr>
            <a:r>
              <a:rPr lang="en-US" altLang="zh-CN" dirty="0">
                <a:solidFill>
                  <a:srgbClr val="FF0000"/>
                </a:solidFill>
                <a:effectLst>
                  <a:outerShdw blurRad="38100" dist="38100" dir="2700000" algn="tl">
                    <a:srgbClr val="000000"/>
                  </a:outerShdw>
                </a:effectLst>
                <a:latin typeface="+mn-ea"/>
              </a:rPr>
              <a:t>1925</a:t>
            </a:r>
            <a:r>
              <a:rPr lang="zh-CN" altLang="en-US" dirty="0">
                <a:solidFill>
                  <a:srgbClr val="FF0000"/>
                </a:solidFill>
                <a:effectLst>
                  <a:outerShdw blurRad="38100" dist="38100" dir="2700000" algn="tl">
                    <a:srgbClr val="000000"/>
                  </a:outerShdw>
                </a:effectLst>
                <a:latin typeface="+mn-ea"/>
              </a:rPr>
              <a:t>年</a:t>
            </a:r>
            <a:r>
              <a:rPr lang="en-US" altLang="zh-CN" dirty="0">
                <a:solidFill>
                  <a:srgbClr val="FF0000"/>
                </a:solidFill>
                <a:effectLst>
                  <a:outerShdw blurRad="38100" dist="38100" dir="2700000" algn="tl">
                    <a:srgbClr val="000000"/>
                  </a:outerShdw>
                </a:effectLst>
                <a:latin typeface="+mn-ea"/>
              </a:rPr>
              <a:t>2</a:t>
            </a:r>
            <a:r>
              <a:rPr lang="zh-CN" altLang="en-US" dirty="0">
                <a:solidFill>
                  <a:srgbClr val="FF0000"/>
                </a:solidFill>
                <a:effectLst>
                  <a:outerShdw blurRad="38100" dist="38100" dir="2700000" algn="tl">
                    <a:srgbClr val="000000"/>
                  </a:outerShdw>
                </a:effectLst>
                <a:latin typeface="+mn-ea"/>
              </a:rPr>
              <a:t>月第一次东征</a:t>
            </a:r>
          </a:p>
        </p:txBody>
      </p:sp>
      <p:sp>
        <p:nvSpPr>
          <p:cNvPr id="107525" name="Text Box 5"/>
          <p:cNvSpPr txBox="1">
            <a:spLocks noChangeArrowheads="1"/>
          </p:cNvSpPr>
          <p:nvPr/>
        </p:nvSpPr>
        <p:spPr bwMode="auto">
          <a:xfrm>
            <a:off x="6084168" y="1772816"/>
            <a:ext cx="2514600" cy="369332"/>
          </a:xfrm>
          <a:prstGeom prst="rect">
            <a:avLst/>
          </a:prstGeom>
          <a:solidFill>
            <a:schemeClr val="bg1"/>
          </a:solidFill>
          <a:ln w="9525">
            <a:noFill/>
            <a:miter lim="800000"/>
            <a:headEnd/>
            <a:tailEnd/>
          </a:ln>
        </p:spPr>
        <p:txBody>
          <a:bodyPr wrap="square">
            <a:spAutoFit/>
          </a:bodyPr>
          <a:lstStyle/>
          <a:p>
            <a:pPr>
              <a:spcBef>
                <a:spcPct val="50000"/>
              </a:spcBef>
            </a:pPr>
            <a:r>
              <a:rPr lang="en-US" altLang="zh-CN" dirty="0">
                <a:solidFill>
                  <a:srgbClr val="FF0000"/>
                </a:solidFill>
                <a:effectLst>
                  <a:outerShdw blurRad="38100" dist="38100" dir="2700000" algn="tl">
                    <a:srgbClr val="000000"/>
                  </a:outerShdw>
                </a:effectLst>
                <a:latin typeface="+mn-ea"/>
              </a:rPr>
              <a:t>1925</a:t>
            </a:r>
            <a:r>
              <a:rPr lang="zh-CN" altLang="en-US" dirty="0">
                <a:solidFill>
                  <a:srgbClr val="FF0000"/>
                </a:solidFill>
                <a:effectLst>
                  <a:outerShdw blurRad="38100" dist="38100" dir="2700000" algn="tl">
                    <a:srgbClr val="000000"/>
                  </a:outerShdw>
                </a:effectLst>
                <a:latin typeface="+mn-ea"/>
              </a:rPr>
              <a:t>年</a:t>
            </a:r>
            <a:r>
              <a:rPr lang="en-US" altLang="zh-CN" dirty="0">
                <a:solidFill>
                  <a:srgbClr val="FF0000"/>
                </a:solidFill>
                <a:effectLst>
                  <a:outerShdw blurRad="38100" dist="38100" dir="2700000" algn="tl">
                    <a:srgbClr val="000000"/>
                  </a:outerShdw>
                </a:effectLst>
                <a:latin typeface="+mn-ea"/>
              </a:rPr>
              <a:t>10</a:t>
            </a:r>
            <a:r>
              <a:rPr lang="zh-CN" altLang="en-US" dirty="0">
                <a:solidFill>
                  <a:srgbClr val="FF0000"/>
                </a:solidFill>
                <a:effectLst>
                  <a:outerShdw blurRad="38100" dist="38100" dir="2700000" algn="tl">
                    <a:srgbClr val="000000"/>
                  </a:outerShdw>
                </a:effectLst>
                <a:latin typeface="+mn-ea"/>
              </a:rPr>
              <a:t>月第二次东征</a:t>
            </a:r>
          </a:p>
        </p:txBody>
      </p:sp>
      <p:sp>
        <p:nvSpPr>
          <p:cNvPr id="107526" name="Rectangle 6"/>
          <p:cNvSpPr>
            <a:spLocks noChangeArrowheads="1"/>
          </p:cNvSpPr>
          <p:nvPr/>
        </p:nvSpPr>
        <p:spPr bwMode="auto">
          <a:xfrm>
            <a:off x="6012160" y="4221088"/>
            <a:ext cx="2667000" cy="503287"/>
          </a:xfrm>
          <a:prstGeom prst="rect">
            <a:avLst/>
          </a:prstGeom>
          <a:noFill/>
          <a:ln w="9525">
            <a:solidFill>
              <a:schemeClr val="tx1"/>
            </a:solidFill>
            <a:miter lim="800000"/>
            <a:headEnd/>
            <a:tailEnd/>
          </a:ln>
        </p:spPr>
        <p:txBody>
          <a:bodyPr wrap="none" anchor="ctr"/>
          <a:lstStyle/>
          <a:p>
            <a:r>
              <a:rPr lang="en-US" altLang="zh-CN" dirty="0">
                <a:solidFill>
                  <a:srgbClr val="FF0000"/>
                </a:solidFill>
                <a:effectLst>
                  <a:outerShdw blurRad="38100" dist="38100" dir="2700000" algn="tl">
                    <a:srgbClr val="000000"/>
                  </a:outerShdw>
                </a:effectLst>
                <a:latin typeface="+mn-ea"/>
              </a:rPr>
              <a:t>1926</a:t>
            </a:r>
            <a:r>
              <a:rPr lang="zh-CN" altLang="en-US" dirty="0">
                <a:solidFill>
                  <a:srgbClr val="FF0000"/>
                </a:solidFill>
                <a:effectLst>
                  <a:outerShdw blurRad="38100" dist="38100" dir="2700000" algn="tl">
                    <a:srgbClr val="000000"/>
                  </a:outerShdw>
                </a:effectLst>
                <a:latin typeface="+mn-ea"/>
              </a:rPr>
              <a:t>年</a:t>
            </a:r>
            <a:r>
              <a:rPr lang="en-US" altLang="zh-CN" dirty="0">
                <a:solidFill>
                  <a:srgbClr val="FF0000"/>
                </a:solidFill>
                <a:effectLst>
                  <a:outerShdw blurRad="38100" dist="38100" dir="2700000" algn="tl">
                    <a:srgbClr val="000000"/>
                  </a:outerShdw>
                </a:effectLst>
                <a:latin typeface="+mn-ea"/>
              </a:rPr>
              <a:t>2</a:t>
            </a:r>
            <a:r>
              <a:rPr lang="zh-CN" altLang="en-US" dirty="0">
                <a:solidFill>
                  <a:srgbClr val="FF0000"/>
                </a:solidFill>
                <a:effectLst>
                  <a:outerShdw blurRad="38100" dist="38100" dir="2700000" algn="tl">
                    <a:srgbClr val="000000"/>
                  </a:outerShdw>
                </a:effectLst>
                <a:latin typeface="+mn-ea"/>
              </a:rPr>
              <a:t>月</a:t>
            </a:r>
            <a:r>
              <a:rPr lang="zh-CN" altLang="en-US" dirty="0" smtClean="0">
                <a:solidFill>
                  <a:srgbClr val="FF0000"/>
                </a:solidFill>
                <a:effectLst>
                  <a:outerShdw blurRad="38100" dist="38100" dir="2700000" algn="tl">
                    <a:srgbClr val="000000"/>
                  </a:outerShdw>
                </a:effectLst>
                <a:latin typeface="+mn-ea"/>
              </a:rPr>
              <a:t>广东</a:t>
            </a:r>
            <a:r>
              <a:rPr lang="zh-CN" altLang="en-US" dirty="0">
                <a:solidFill>
                  <a:srgbClr val="FF0000"/>
                </a:solidFill>
                <a:effectLst>
                  <a:outerShdw blurRad="38100" dist="38100" dir="2700000" algn="tl">
                    <a:srgbClr val="000000"/>
                  </a:outerShdw>
                </a:effectLst>
                <a:latin typeface="+mn-ea"/>
              </a:rPr>
              <a:t>全省统一</a:t>
            </a:r>
          </a:p>
        </p:txBody>
      </p:sp>
      <p:sp>
        <p:nvSpPr>
          <p:cNvPr id="107528" name="Rectangle 8"/>
          <p:cNvSpPr>
            <a:spLocks noChangeArrowheads="1"/>
          </p:cNvSpPr>
          <p:nvPr/>
        </p:nvSpPr>
        <p:spPr bwMode="auto">
          <a:xfrm>
            <a:off x="179512" y="1484784"/>
            <a:ext cx="1728192" cy="5184576"/>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smtClean="0">
                <a:latin typeface="华文新魏" pitchFamily="2" charset="-122"/>
                <a:ea typeface="华文新魏" pitchFamily="2" charset="-122"/>
              </a:rPr>
              <a:t>第一次东征胜利后，</a:t>
            </a:r>
            <a:r>
              <a:rPr lang="en-US" altLang="zh-CN" sz="2400" b="1" dirty="0" smtClean="0">
                <a:solidFill>
                  <a:schemeClr val="tx1"/>
                </a:solidFill>
                <a:latin typeface="华文新魏" pitchFamily="2" charset="-122"/>
                <a:ea typeface="华文新魏" pitchFamily="2" charset="-122"/>
              </a:rPr>
              <a:t>1925</a:t>
            </a:r>
            <a:r>
              <a:rPr lang="zh-CN" altLang="en-US" sz="2400" b="1" dirty="0">
                <a:solidFill>
                  <a:schemeClr val="tx1"/>
                </a:solidFill>
                <a:latin typeface="华文新魏" pitchFamily="2" charset="-122"/>
                <a:ea typeface="华文新魏" pitchFamily="2" charset="-122"/>
              </a:rPr>
              <a:t>年</a:t>
            </a:r>
            <a:r>
              <a:rPr lang="en-US" altLang="zh-CN" sz="2400" b="1" dirty="0">
                <a:solidFill>
                  <a:schemeClr val="tx1"/>
                </a:solidFill>
                <a:latin typeface="华文新魏" pitchFamily="2" charset="-122"/>
                <a:ea typeface="华文新魏" pitchFamily="2" charset="-122"/>
              </a:rPr>
              <a:t>7</a:t>
            </a:r>
            <a:r>
              <a:rPr lang="zh-CN" altLang="en-US" sz="2400" b="1" dirty="0">
                <a:solidFill>
                  <a:schemeClr val="tx1"/>
                </a:solidFill>
                <a:latin typeface="华文新魏" pitchFamily="2" charset="-122"/>
                <a:ea typeface="华文新魏" pitchFamily="2" charset="-122"/>
              </a:rPr>
              <a:t>月，革命政府改组为国民政府，同时所辖军队统编为国民革命军。</a:t>
            </a:r>
          </a:p>
        </p:txBody>
      </p:sp>
      <p:grpSp>
        <p:nvGrpSpPr>
          <p:cNvPr id="12" name="组合 11"/>
          <p:cNvGrpSpPr/>
          <p:nvPr/>
        </p:nvGrpSpPr>
        <p:grpSpPr>
          <a:xfrm>
            <a:off x="2195736" y="1772816"/>
            <a:ext cx="6736653" cy="4105423"/>
            <a:chOff x="2338220" y="1556792"/>
            <a:chExt cx="6593336" cy="4177431"/>
          </a:xfrm>
        </p:grpSpPr>
        <p:sp>
          <p:nvSpPr>
            <p:cNvPr id="107523" name="Freeform 3"/>
            <p:cNvSpPr>
              <a:spLocks/>
            </p:cNvSpPr>
            <p:nvPr/>
          </p:nvSpPr>
          <p:spPr bwMode="auto">
            <a:xfrm>
              <a:off x="3818218" y="1996418"/>
              <a:ext cx="5113338" cy="2592388"/>
            </a:xfrm>
            <a:custGeom>
              <a:avLst/>
              <a:gdLst/>
              <a:ahLst/>
              <a:cxnLst>
                <a:cxn ang="0">
                  <a:pos x="4057" y="917"/>
                </a:cxn>
                <a:cxn ang="0">
                  <a:pos x="3935" y="975"/>
                </a:cxn>
                <a:cxn ang="0">
                  <a:pos x="3851" y="1204"/>
                </a:cxn>
                <a:cxn ang="0">
                  <a:pos x="3653" y="1320"/>
                </a:cxn>
                <a:cxn ang="0">
                  <a:pos x="3237" y="1365"/>
                </a:cxn>
                <a:cxn ang="0">
                  <a:pos x="3056" y="1468"/>
                </a:cxn>
                <a:cxn ang="0">
                  <a:pos x="2888" y="1526"/>
                </a:cxn>
                <a:cxn ang="0">
                  <a:pos x="2791" y="1468"/>
                </a:cxn>
                <a:cxn ang="0">
                  <a:pos x="2682" y="1392"/>
                </a:cxn>
                <a:cxn ang="0">
                  <a:pos x="2720" y="1526"/>
                </a:cxn>
                <a:cxn ang="0">
                  <a:pos x="2459" y="1754"/>
                </a:cxn>
                <a:cxn ang="0">
                  <a:pos x="2039" y="1870"/>
                </a:cxn>
                <a:cxn ang="0">
                  <a:pos x="1509" y="2116"/>
                </a:cxn>
                <a:cxn ang="0">
                  <a:pos x="1261" y="2116"/>
                </a:cxn>
                <a:cxn ang="0">
                  <a:pos x="1345" y="2465"/>
                </a:cxn>
                <a:cxn ang="0">
                  <a:pos x="1219" y="2640"/>
                </a:cxn>
                <a:cxn ang="0">
                  <a:pos x="1021" y="2452"/>
                </a:cxn>
                <a:cxn ang="0">
                  <a:pos x="967" y="2251"/>
                </a:cxn>
                <a:cxn ang="0">
                  <a:pos x="942" y="2045"/>
                </a:cxn>
                <a:cxn ang="0">
                  <a:pos x="702" y="2045"/>
                </a:cxn>
                <a:cxn ang="0">
                  <a:pos x="298" y="2058"/>
                </a:cxn>
                <a:cxn ang="0">
                  <a:pos x="231" y="1915"/>
                </a:cxn>
                <a:cxn ang="0">
                  <a:pos x="391" y="1709"/>
                </a:cxn>
                <a:cxn ang="0">
                  <a:pos x="412" y="1584"/>
                </a:cxn>
                <a:cxn ang="0">
                  <a:pos x="567" y="1481"/>
                </a:cxn>
                <a:cxn ang="0">
                  <a:pos x="708" y="1308"/>
                </a:cxn>
                <a:cxn ang="0">
                  <a:pos x="761" y="1087"/>
                </a:cxn>
                <a:cxn ang="0">
                  <a:pos x="967" y="1235"/>
                </a:cxn>
                <a:cxn ang="0">
                  <a:pos x="979" y="1656"/>
                </a:cxn>
                <a:cxn ang="0">
                  <a:pos x="946" y="1817"/>
                </a:cxn>
                <a:cxn ang="0">
                  <a:pos x="1164" y="1812"/>
                </a:cxn>
                <a:cxn ang="0">
                  <a:pos x="1400" y="1508"/>
                </a:cxn>
                <a:cxn ang="0">
                  <a:pos x="1668" y="1296"/>
                </a:cxn>
                <a:cxn ang="0">
                  <a:pos x="1761" y="944"/>
                </a:cxn>
                <a:cxn ang="0">
                  <a:pos x="1984" y="931"/>
                </a:cxn>
                <a:cxn ang="0">
                  <a:pos x="1997" y="685"/>
                </a:cxn>
                <a:cxn ang="0">
                  <a:pos x="1929" y="452"/>
                </a:cxn>
                <a:cxn ang="0">
                  <a:pos x="2110" y="264"/>
                </a:cxn>
                <a:cxn ang="0">
                  <a:pos x="2220" y="192"/>
                </a:cxn>
                <a:cxn ang="0">
                  <a:pos x="2442" y="45"/>
                </a:cxn>
                <a:cxn ang="0">
                  <a:pos x="2774" y="18"/>
                </a:cxn>
                <a:cxn ang="0">
                  <a:pos x="2959" y="89"/>
                </a:cxn>
                <a:cxn ang="0">
                  <a:pos x="2863" y="233"/>
                </a:cxn>
                <a:cxn ang="0">
                  <a:pos x="3241" y="313"/>
                </a:cxn>
                <a:cxn ang="0">
                  <a:pos x="3455" y="286"/>
                </a:cxn>
                <a:cxn ang="0">
                  <a:pos x="3628" y="192"/>
                </a:cxn>
                <a:cxn ang="0">
                  <a:pos x="3905" y="309"/>
                </a:cxn>
                <a:cxn ang="0">
                  <a:pos x="4099" y="653"/>
                </a:cxn>
              </a:cxnLst>
              <a:rect l="0" t="0" r="r" b="b"/>
              <a:pathLst>
                <a:path w="4128" h="2640">
                  <a:moveTo>
                    <a:pt x="4128" y="828"/>
                  </a:moveTo>
                  <a:cubicBezTo>
                    <a:pt x="4120" y="841"/>
                    <a:pt x="4078" y="913"/>
                    <a:pt x="4057" y="917"/>
                  </a:cubicBezTo>
                  <a:cubicBezTo>
                    <a:pt x="4031" y="917"/>
                    <a:pt x="3977" y="886"/>
                    <a:pt x="3977" y="886"/>
                  </a:cubicBezTo>
                  <a:cubicBezTo>
                    <a:pt x="3964" y="917"/>
                    <a:pt x="3943" y="944"/>
                    <a:pt x="3935" y="975"/>
                  </a:cubicBezTo>
                  <a:cubicBezTo>
                    <a:pt x="3926" y="993"/>
                    <a:pt x="3918" y="1087"/>
                    <a:pt x="3905" y="1119"/>
                  </a:cubicBezTo>
                  <a:cubicBezTo>
                    <a:pt x="3893" y="1150"/>
                    <a:pt x="3884" y="1204"/>
                    <a:pt x="3851" y="1204"/>
                  </a:cubicBezTo>
                  <a:cubicBezTo>
                    <a:pt x="3817" y="1208"/>
                    <a:pt x="3783" y="1217"/>
                    <a:pt x="3754" y="1222"/>
                  </a:cubicBezTo>
                  <a:cubicBezTo>
                    <a:pt x="3653" y="1284"/>
                    <a:pt x="3678" y="1244"/>
                    <a:pt x="3653" y="1320"/>
                  </a:cubicBezTo>
                  <a:cubicBezTo>
                    <a:pt x="3590" y="1302"/>
                    <a:pt x="3535" y="1271"/>
                    <a:pt x="3472" y="1248"/>
                  </a:cubicBezTo>
                  <a:cubicBezTo>
                    <a:pt x="3367" y="1271"/>
                    <a:pt x="3325" y="1302"/>
                    <a:pt x="3237" y="1365"/>
                  </a:cubicBezTo>
                  <a:cubicBezTo>
                    <a:pt x="3207" y="1432"/>
                    <a:pt x="3191" y="1468"/>
                    <a:pt x="3128" y="1423"/>
                  </a:cubicBezTo>
                  <a:cubicBezTo>
                    <a:pt x="3090" y="1316"/>
                    <a:pt x="3085" y="1436"/>
                    <a:pt x="3056" y="1468"/>
                  </a:cubicBezTo>
                  <a:cubicBezTo>
                    <a:pt x="3043" y="1477"/>
                    <a:pt x="3027" y="1477"/>
                    <a:pt x="3014" y="1481"/>
                  </a:cubicBezTo>
                  <a:cubicBezTo>
                    <a:pt x="2976" y="1365"/>
                    <a:pt x="2959" y="1499"/>
                    <a:pt x="2888" y="1526"/>
                  </a:cubicBezTo>
                  <a:cubicBezTo>
                    <a:pt x="2875" y="1508"/>
                    <a:pt x="2863" y="1490"/>
                    <a:pt x="2846" y="1481"/>
                  </a:cubicBezTo>
                  <a:cubicBezTo>
                    <a:pt x="2829" y="1468"/>
                    <a:pt x="2804" y="1477"/>
                    <a:pt x="2791" y="1468"/>
                  </a:cubicBezTo>
                  <a:cubicBezTo>
                    <a:pt x="2783" y="1454"/>
                    <a:pt x="2787" y="1432"/>
                    <a:pt x="2779" y="1423"/>
                  </a:cubicBezTo>
                  <a:cubicBezTo>
                    <a:pt x="2770" y="1414"/>
                    <a:pt x="2682" y="1392"/>
                    <a:pt x="2682" y="1392"/>
                  </a:cubicBezTo>
                  <a:cubicBezTo>
                    <a:pt x="2636" y="1324"/>
                    <a:pt x="2568" y="1338"/>
                    <a:pt x="2653" y="1392"/>
                  </a:cubicBezTo>
                  <a:cubicBezTo>
                    <a:pt x="2665" y="1441"/>
                    <a:pt x="2720" y="1526"/>
                    <a:pt x="2720" y="1526"/>
                  </a:cubicBezTo>
                  <a:cubicBezTo>
                    <a:pt x="2724" y="1566"/>
                    <a:pt x="2741" y="1602"/>
                    <a:pt x="2737" y="1642"/>
                  </a:cubicBezTo>
                  <a:cubicBezTo>
                    <a:pt x="2707" y="1776"/>
                    <a:pt x="2556" y="1741"/>
                    <a:pt x="2459" y="1754"/>
                  </a:cubicBezTo>
                  <a:cubicBezTo>
                    <a:pt x="2409" y="1835"/>
                    <a:pt x="2304" y="1817"/>
                    <a:pt x="2220" y="1830"/>
                  </a:cubicBezTo>
                  <a:cubicBezTo>
                    <a:pt x="2161" y="1848"/>
                    <a:pt x="2102" y="1861"/>
                    <a:pt x="2039" y="1870"/>
                  </a:cubicBezTo>
                  <a:cubicBezTo>
                    <a:pt x="1955" y="1915"/>
                    <a:pt x="1791" y="1973"/>
                    <a:pt x="1791" y="1973"/>
                  </a:cubicBezTo>
                  <a:cubicBezTo>
                    <a:pt x="1736" y="2134"/>
                    <a:pt x="1639" y="2027"/>
                    <a:pt x="1509" y="2116"/>
                  </a:cubicBezTo>
                  <a:cubicBezTo>
                    <a:pt x="1484" y="2134"/>
                    <a:pt x="1425" y="2175"/>
                    <a:pt x="1425" y="2175"/>
                  </a:cubicBezTo>
                  <a:cubicBezTo>
                    <a:pt x="1291" y="2139"/>
                    <a:pt x="1425" y="2090"/>
                    <a:pt x="1261" y="2116"/>
                  </a:cubicBezTo>
                  <a:cubicBezTo>
                    <a:pt x="1274" y="2197"/>
                    <a:pt x="1265" y="2246"/>
                    <a:pt x="1244" y="2322"/>
                  </a:cubicBezTo>
                  <a:cubicBezTo>
                    <a:pt x="1261" y="2380"/>
                    <a:pt x="1345" y="2465"/>
                    <a:pt x="1345" y="2465"/>
                  </a:cubicBezTo>
                  <a:cubicBezTo>
                    <a:pt x="1370" y="2555"/>
                    <a:pt x="1337" y="2559"/>
                    <a:pt x="1261" y="2613"/>
                  </a:cubicBezTo>
                  <a:cubicBezTo>
                    <a:pt x="1244" y="2622"/>
                    <a:pt x="1219" y="2640"/>
                    <a:pt x="1219" y="2640"/>
                  </a:cubicBezTo>
                  <a:cubicBezTo>
                    <a:pt x="1164" y="2622"/>
                    <a:pt x="1160" y="2586"/>
                    <a:pt x="1106" y="2568"/>
                  </a:cubicBezTo>
                  <a:cubicBezTo>
                    <a:pt x="1089" y="2510"/>
                    <a:pt x="1072" y="2483"/>
                    <a:pt x="1021" y="2452"/>
                  </a:cubicBezTo>
                  <a:cubicBezTo>
                    <a:pt x="1013" y="2421"/>
                    <a:pt x="988" y="2398"/>
                    <a:pt x="979" y="2363"/>
                  </a:cubicBezTo>
                  <a:cubicBezTo>
                    <a:pt x="971" y="2327"/>
                    <a:pt x="975" y="2287"/>
                    <a:pt x="967" y="2251"/>
                  </a:cubicBezTo>
                  <a:cubicBezTo>
                    <a:pt x="963" y="2233"/>
                    <a:pt x="958" y="2219"/>
                    <a:pt x="954" y="2206"/>
                  </a:cubicBezTo>
                  <a:cubicBezTo>
                    <a:pt x="979" y="2125"/>
                    <a:pt x="1021" y="2103"/>
                    <a:pt x="942" y="2045"/>
                  </a:cubicBezTo>
                  <a:cubicBezTo>
                    <a:pt x="874" y="2058"/>
                    <a:pt x="820" y="2085"/>
                    <a:pt x="761" y="2103"/>
                  </a:cubicBezTo>
                  <a:cubicBezTo>
                    <a:pt x="597" y="2045"/>
                    <a:pt x="828" y="2139"/>
                    <a:pt x="702" y="2045"/>
                  </a:cubicBezTo>
                  <a:cubicBezTo>
                    <a:pt x="605" y="1973"/>
                    <a:pt x="576" y="1978"/>
                    <a:pt x="479" y="1960"/>
                  </a:cubicBezTo>
                  <a:cubicBezTo>
                    <a:pt x="429" y="2040"/>
                    <a:pt x="395" y="2036"/>
                    <a:pt x="298" y="2058"/>
                  </a:cubicBezTo>
                  <a:cubicBezTo>
                    <a:pt x="231" y="2058"/>
                    <a:pt x="160" y="2076"/>
                    <a:pt x="105" y="2045"/>
                  </a:cubicBezTo>
                  <a:cubicBezTo>
                    <a:pt x="0" y="1987"/>
                    <a:pt x="227" y="1915"/>
                    <a:pt x="231" y="1915"/>
                  </a:cubicBezTo>
                  <a:cubicBezTo>
                    <a:pt x="240" y="1884"/>
                    <a:pt x="189" y="1852"/>
                    <a:pt x="214" y="1830"/>
                  </a:cubicBezTo>
                  <a:cubicBezTo>
                    <a:pt x="277" y="1772"/>
                    <a:pt x="315" y="1723"/>
                    <a:pt x="391" y="1709"/>
                  </a:cubicBezTo>
                  <a:cubicBezTo>
                    <a:pt x="425" y="1606"/>
                    <a:pt x="504" y="1673"/>
                    <a:pt x="437" y="1624"/>
                  </a:cubicBezTo>
                  <a:cubicBezTo>
                    <a:pt x="429" y="1611"/>
                    <a:pt x="412" y="1602"/>
                    <a:pt x="412" y="1584"/>
                  </a:cubicBezTo>
                  <a:cubicBezTo>
                    <a:pt x="412" y="1553"/>
                    <a:pt x="437" y="1495"/>
                    <a:pt x="437" y="1495"/>
                  </a:cubicBezTo>
                  <a:cubicBezTo>
                    <a:pt x="488" y="1512"/>
                    <a:pt x="567" y="1481"/>
                    <a:pt x="567" y="1481"/>
                  </a:cubicBezTo>
                  <a:cubicBezTo>
                    <a:pt x="639" y="1468"/>
                    <a:pt x="707" y="1511"/>
                    <a:pt x="732" y="1440"/>
                  </a:cubicBezTo>
                  <a:cubicBezTo>
                    <a:pt x="755" y="1409"/>
                    <a:pt x="718" y="1368"/>
                    <a:pt x="708" y="1308"/>
                  </a:cubicBezTo>
                  <a:cubicBezTo>
                    <a:pt x="698" y="1248"/>
                    <a:pt x="663" y="1117"/>
                    <a:pt x="672" y="1080"/>
                  </a:cubicBezTo>
                  <a:cubicBezTo>
                    <a:pt x="710" y="1089"/>
                    <a:pt x="719" y="1078"/>
                    <a:pt x="761" y="1087"/>
                  </a:cubicBezTo>
                  <a:cubicBezTo>
                    <a:pt x="799" y="1101"/>
                    <a:pt x="870" y="1119"/>
                    <a:pt x="870" y="1119"/>
                  </a:cubicBezTo>
                  <a:cubicBezTo>
                    <a:pt x="900" y="1163"/>
                    <a:pt x="942" y="1181"/>
                    <a:pt x="967" y="1235"/>
                  </a:cubicBezTo>
                  <a:cubicBezTo>
                    <a:pt x="1017" y="1338"/>
                    <a:pt x="954" y="1365"/>
                    <a:pt x="1080" y="1409"/>
                  </a:cubicBezTo>
                  <a:lnTo>
                    <a:pt x="979" y="1656"/>
                  </a:lnTo>
                  <a:cubicBezTo>
                    <a:pt x="979" y="1656"/>
                    <a:pt x="942" y="1785"/>
                    <a:pt x="942" y="1785"/>
                  </a:cubicBezTo>
                  <a:cubicBezTo>
                    <a:pt x="937" y="1799"/>
                    <a:pt x="946" y="1817"/>
                    <a:pt x="946" y="1817"/>
                  </a:cubicBezTo>
                  <a:cubicBezTo>
                    <a:pt x="963" y="1830"/>
                    <a:pt x="1021" y="1830"/>
                    <a:pt x="1059" y="1830"/>
                  </a:cubicBezTo>
                  <a:cubicBezTo>
                    <a:pt x="1095" y="1829"/>
                    <a:pt x="1128" y="1829"/>
                    <a:pt x="1164" y="1812"/>
                  </a:cubicBezTo>
                  <a:lnTo>
                    <a:pt x="1272" y="1728"/>
                  </a:lnTo>
                  <a:cubicBezTo>
                    <a:pt x="1335" y="1665"/>
                    <a:pt x="1354" y="1566"/>
                    <a:pt x="1400" y="1508"/>
                  </a:cubicBezTo>
                  <a:cubicBezTo>
                    <a:pt x="1463" y="1436"/>
                    <a:pt x="1476" y="1417"/>
                    <a:pt x="1560" y="1404"/>
                  </a:cubicBezTo>
                  <a:cubicBezTo>
                    <a:pt x="1577" y="1359"/>
                    <a:pt x="1668" y="1296"/>
                    <a:pt x="1668" y="1296"/>
                  </a:cubicBezTo>
                  <a:cubicBezTo>
                    <a:pt x="1702" y="1197"/>
                    <a:pt x="1715" y="1159"/>
                    <a:pt x="1648" y="1087"/>
                  </a:cubicBezTo>
                  <a:cubicBezTo>
                    <a:pt x="1669" y="958"/>
                    <a:pt x="1665" y="993"/>
                    <a:pt x="1761" y="944"/>
                  </a:cubicBezTo>
                  <a:cubicBezTo>
                    <a:pt x="1833" y="958"/>
                    <a:pt x="1862" y="958"/>
                    <a:pt x="1887" y="1029"/>
                  </a:cubicBezTo>
                  <a:cubicBezTo>
                    <a:pt x="1959" y="1011"/>
                    <a:pt x="1946" y="993"/>
                    <a:pt x="1984" y="931"/>
                  </a:cubicBezTo>
                  <a:cubicBezTo>
                    <a:pt x="2005" y="841"/>
                    <a:pt x="2035" y="841"/>
                    <a:pt x="2123" y="828"/>
                  </a:cubicBezTo>
                  <a:cubicBezTo>
                    <a:pt x="2106" y="689"/>
                    <a:pt x="2098" y="738"/>
                    <a:pt x="1997" y="685"/>
                  </a:cubicBezTo>
                  <a:cubicBezTo>
                    <a:pt x="1946" y="600"/>
                    <a:pt x="1988" y="680"/>
                    <a:pt x="1955" y="537"/>
                  </a:cubicBezTo>
                  <a:cubicBezTo>
                    <a:pt x="1951" y="510"/>
                    <a:pt x="1929" y="452"/>
                    <a:pt x="1929" y="452"/>
                  </a:cubicBezTo>
                  <a:cubicBezTo>
                    <a:pt x="1955" y="349"/>
                    <a:pt x="1997" y="403"/>
                    <a:pt x="1972" y="322"/>
                  </a:cubicBezTo>
                  <a:cubicBezTo>
                    <a:pt x="1993" y="197"/>
                    <a:pt x="2018" y="201"/>
                    <a:pt x="2110" y="264"/>
                  </a:cubicBezTo>
                  <a:cubicBezTo>
                    <a:pt x="2135" y="371"/>
                    <a:pt x="2169" y="349"/>
                    <a:pt x="2278" y="336"/>
                  </a:cubicBezTo>
                  <a:cubicBezTo>
                    <a:pt x="2262" y="277"/>
                    <a:pt x="2253" y="242"/>
                    <a:pt x="2220" y="192"/>
                  </a:cubicBezTo>
                  <a:cubicBezTo>
                    <a:pt x="2236" y="130"/>
                    <a:pt x="2262" y="89"/>
                    <a:pt x="2291" y="31"/>
                  </a:cubicBezTo>
                  <a:cubicBezTo>
                    <a:pt x="2417" y="63"/>
                    <a:pt x="2367" y="72"/>
                    <a:pt x="2442" y="45"/>
                  </a:cubicBezTo>
                  <a:cubicBezTo>
                    <a:pt x="2497" y="58"/>
                    <a:pt x="2531" y="0"/>
                    <a:pt x="2585" y="18"/>
                  </a:cubicBezTo>
                  <a:cubicBezTo>
                    <a:pt x="2640" y="18"/>
                    <a:pt x="2724" y="9"/>
                    <a:pt x="2774" y="18"/>
                  </a:cubicBezTo>
                  <a:cubicBezTo>
                    <a:pt x="2825" y="27"/>
                    <a:pt x="2858" y="63"/>
                    <a:pt x="2888" y="76"/>
                  </a:cubicBezTo>
                  <a:cubicBezTo>
                    <a:pt x="2913" y="76"/>
                    <a:pt x="2947" y="67"/>
                    <a:pt x="2959" y="89"/>
                  </a:cubicBezTo>
                  <a:cubicBezTo>
                    <a:pt x="2955" y="116"/>
                    <a:pt x="2930" y="157"/>
                    <a:pt x="2913" y="179"/>
                  </a:cubicBezTo>
                  <a:cubicBezTo>
                    <a:pt x="2896" y="201"/>
                    <a:pt x="2850" y="197"/>
                    <a:pt x="2863" y="233"/>
                  </a:cubicBezTo>
                  <a:cubicBezTo>
                    <a:pt x="2829" y="331"/>
                    <a:pt x="2905" y="362"/>
                    <a:pt x="2985" y="394"/>
                  </a:cubicBezTo>
                  <a:cubicBezTo>
                    <a:pt x="3048" y="412"/>
                    <a:pt x="3178" y="322"/>
                    <a:pt x="3241" y="313"/>
                  </a:cubicBezTo>
                  <a:cubicBezTo>
                    <a:pt x="3304" y="300"/>
                    <a:pt x="3334" y="318"/>
                    <a:pt x="3367" y="313"/>
                  </a:cubicBezTo>
                  <a:cubicBezTo>
                    <a:pt x="3422" y="353"/>
                    <a:pt x="3430" y="358"/>
                    <a:pt x="3455" y="286"/>
                  </a:cubicBezTo>
                  <a:cubicBezTo>
                    <a:pt x="3485" y="264"/>
                    <a:pt x="3527" y="125"/>
                    <a:pt x="3556" y="112"/>
                  </a:cubicBezTo>
                  <a:cubicBezTo>
                    <a:pt x="3586" y="98"/>
                    <a:pt x="3590" y="170"/>
                    <a:pt x="3628" y="192"/>
                  </a:cubicBezTo>
                  <a:cubicBezTo>
                    <a:pt x="3661" y="219"/>
                    <a:pt x="3737" y="228"/>
                    <a:pt x="3783" y="246"/>
                  </a:cubicBezTo>
                  <a:cubicBezTo>
                    <a:pt x="3830" y="264"/>
                    <a:pt x="3867" y="260"/>
                    <a:pt x="3905" y="309"/>
                  </a:cubicBezTo>
                  <a:cubicBezTo>
                    <a:pt x="3951" y="376"/>
                    <a:pt x="3956" y="492"/>
                    <a:pt x="4019" y="555"/>
                  </a:cubicBezTo>
                  <a:cubicBezTo>
                    <a:pt x="4082" y="622"/>
                    <a:pt x="4057" y="591"/>
                    <a:pt x="4099" y="653"/>
                  </a:cubicBezTo>
                  <a:cubicBezTo>
                    <a:pt x="4124" y="747"/>
                    <a:pt x="4111" y="694"/>
                    <a:pt x="4128" y="828"/>
                  </a:cubicBezTo>
                  <a:close/>
                </a:path>
              </a:pathLst>
            </a:custGeom>
            <a:solidFill>
              <a:srgbClr val="FF0000"/>
            </a:solidFill>
            <a:ln w="9525" cap="flat" cmpd="sng">
              <a:solidFill>
                <a:schemeClr val="tx1"/>
              </a:solidFill>
              <a:round/>
              <a:headEnd/>
              <a:tailEnd/>
            </a:ln>
          </p:spPr>
          <p:txBody>
            <a:bodyPr wrap="none" anchor="ctr"/>
            <a:lstStyle/>
            <a:p>
              <a:endParaRPr lang="zh-CN" altLang="en-US"/>
            </a:p>
          </p:txBody>
        </p:sp>
        <p:sp>
          <p:nvSpPr>
            <p:cNvPr id="107527" name="Freeform 7"/>
            <p:cNvSpPr>
              <a:spLocks/>
            </p:cNvSpPr>
            <p:nvPr/>
          </p:nvSpPr>
          <p:spPr bwMode="auto">
            <a:xfrm>
              <a:off x="4355976" y="4653136"/>
              <a:ext cx="1368425" cy="1081087"/>
            </a:xfrm>
            <a:custGeom>
              <a:avLst/>
              <a:gdLst/>
              <a:ahLst/>
              <a:cxnLst>
                <a:cxn ang="0">
                  <a:pos x="972" y="4"/>
                </a:cxn>
                <a:cxn ang="0">
                  <a:pos x="684" y="136"/>
                </a:cxn>
                <a:cxn ang="0">
                  <a:pos x="527" y="92"/>
                </a:cxn>
                <a:cxn ang="0">
                  <a:pos x="356" y="106"/>
                </a:cxn>
                <a:cxn ang="0">
                  <a:pos x="304" y="194"/>
                </a:cxn>
                <a:cxn ang="0">
                  <a:pos x="173" y="224"/>
                </a:cxn>
                <a:cxn ang="0">
                  <a:pos x="121" y="399"/>
                </a:cxn>
                <a:cxn ang="0">
                  <a:pos x="42" y="414"/>
                </a:cxn>
                <a:cxn ang="0">
                  <a:pos x="4" y="552"/>
                </a:cxn>
                <a:cxn ang="0">
                  <a:pos x="16" y="678"/>
                </a:cxn>
                <a:cxn ang="0">
                  <a:pos x="29" y="751"/>
                </a:cxn>
                <a:cxn ang="0">
                  <a:pos x="88" y="828"/>
                </a:cxn>
                <a:cxn ang="0">
                  <a:pos x="422" y="942"/>
                </a:cxn>
                <a:cxn ang="0">
                  <a:pos x="618" y="927"/>
                </a:cxn>
                <a:cxn ang="0">
                  <a:pos x="723" y="839"/>
                </a:cxn>
                <a:cxn ang="0">
                  <a:pos x="801" y="810"/>
                </a:cxn>
                <a:cxn ang="0">
                  <a:pos x="893" y="649"/>
                </a:cxn>
                <a:cxn ang="0">
                  <a:pos x="854" y="443"/>
                </a:cxn>
                <a:cxn ang="0">
                  <a:pos x="932" y="326"/>
                </a:cxn>
                <a:cxn ang="0">
                  <a:pos x="1024" y="136"/>
                </a:cxn>
                <a:cxn ang="0">
                  <a:pos x="985" y="48"/>
                </a:cxn>
                <a:cxn ang="0">
                  <a:pos x="893" y="18"/>
                </a:cxn>
              </a:cxnLst>
              <a:rect l="0" t="0" r="r" b="b"/>
              <a:pathLst>
                <a:path w="1024" h="967">
                  <a:moveTo>
                    <a:pt x="972" y="4"/>
                  </a:moveTo>
                  <a:cubicBezTo>
                    <a:pt x="873" y="40"/>
                    <a:pt x="782" y="106"/>
                    <a:pt x="684" y="136"/>
                  </a:cubicBezTo>
                  <a:cubicBezTo>
                    <a:pt x="631" y="125"/>
                    <a:pt x="579" y="106"/>
                    <a:pt x="527" y="92"/>
                  </a:cubicBezTo>
                  <a:cubicBezTo>
                    <a:pt x="471" y="95"/>
                    <a:pt x="409" y="81"/>
                    <a:pt x="356" y="106"/>
                  </a:cubicBezTo>
                  <a:cubicBezTo>
                    <a:pt x="327" y="121"/>
                    <a:pt x="320" y="165"/>
                    <a:pt x="304" y="194"/>
                  </a:cubicBezTo>
                  <a:cubicBezTo>
                    <a:pt x="278" y="235"/>
                    <a:pt x="216" y="216"/>
                    <a:pt x="173" y="224"/>
                  </a:cubicBezTo>
                  <a:cubicBezTo>
                    <a:pt x="49" y="315"/>
                    <a:pt x="271" y="132"/>
                    <a:pt x="121" y="399"/>
                  </a:cubicBezTo>
                  <a:cubicBezTo>
                    <a:pt x="108" y="425"/>
                    <a:pt x="68" y="410"/>
                    <a:pt x="42" y="414"/>
                  </a:cubicBezTo>
                  <a:cubicBezTo>
                    <a:pt x="31" y="441"/>
                    <a:pt x="8" y="508"/>
                    <a:pt x="4" y="552"/>
                  </a:cubicBezTo>
                  <a:cubicBezTo>
                    <a:pt x="0" y="596"/>
                    <a:pt x="12" y="645"/>
                    <a:pt x="16" y="678"/>
                  </a:cubicBezTo>
                  <a:cubicBezTo>
                    <a:pt x="19" y="704"/>
                    <a:pt x="16" y="733"/>
                    <a:pt x="29" y="751"/>
                  </a:cubicBezTo>
                  <a:cubicBezTo>
                    <a:pt x="49" y="780"/>
                    <a:pt x="88" y="828"/>
                    <a:pt x="88" y="828"/>
                  </a:cubicBezTo>
                  <a:cubicBezTo>
                    <a:pt x="150" y="967"/>
                    <a:pt x="291" y="931"/>
                    <a:pt x="422" y="942"/>
                  </a:cubicBezTo>
                  <a:cubicBezTo>
                    <a:pt x="491" y="960"/>
                    <a:pt x="546" y="938"/>
                    <a:pt x="618" y="927"/>
                  </a:cubicBezTo>
                  <a:cubicBezTo>
                    <a:pt x="635" y="872"/>
                    <a:pt x="674" y="865"/>
                    <a:pt x="723" y="839"/>
                  </a:cubicBezTo>
                  <a:cubicBezTo>
                    <a:pt x="749" y="828"/>
                    <a:pt x="801" y="810"/>
                    <a:pt x="801" y="810"/>
                  </a:cubicBezTo>
                  <a:cubicBezTo>
                    <a:pt x="831" y="711"/>
                    <a:pt x="818" y="693"/>
                    <a:pt x="893" y="649"/>
                  </a:cubicBezTo>
                  <a:cubicBezTo>
                    <a:pt x="873" y="583"/>
                    <a:pt x="873" y="509"/>
                    <a:pt x="854" y="443"/>
                  </a:cubicBezTo>
                  <a:cubicBezTo>
                    <a:pt x="870" y="377"/>
                    <a:pt x="873" y="348"/>
                    <a:pt x="932" y="326"/>
                  </a:cubicBezTo>
                  <a:cubicBezTo>
                    <a:pt x="962" y="227"/>
                    <a:pt x="975" y="220"/>
                    <a:pt x="1024" y="136"/>
                  </a:cubicBezTo>
                  <a:cubicBezTo>
                    <a:pt x="1017" y="117"/>
                    <a:pt x="1004" y="59"/>
                    <a:pt x="985" y="48"/>
                  </a:cubicBezTo>
                  <a:cubicBezTo>
                    <a:pt x="890" y="0"/>
                    <a:pt x="893" y="73"/>
                    <a:pt x="893" y="18"/>
                  </a:cubicBezTo>
                </a:path>
              </a:pathLst>
            </a:custGeom>
            <a:solidFill>
              <a:srgbClr val="FF0000"/>
            </a:solidFill>
            <a:ln w="9525" cmpd="sng">
              <a:solidFill>
                <a:schemeClr val="tx1"/>
              </a:solidFill>
              <a:round/>
              <a:headEnd/>
              <a:tailEnd/>
            </a:ln>
          </p:spPr>
          <p:txBody>
            <a:bodyPr wrap="none" anchor="ctr"/>
            <a:lstStyle/>
            <a:p>
              <a:endParaRPr lang="zh-CN" altLang="en-US"/>
            </a:p>
          </p:txBody>
        </p:sp>
        <p:sp>
          <p:nvSpPr>
            <p:cNvPr id="107530" name="Freeform 10"/>
            <p:cNvSpPr>
              <a:spLocks/>
            </p:cNvSpPr>
            <p:nvPr/>
          </p:nvSpPr>
          <p:spPr bwMode="auto">
            <a:xfrm>
              <a:off x="2338220" y="1556792"/>
              <a:ext cx="4087613" cy="2376264"/>
            </a:xfrm>
            <a:custGeom>
              <a:avLst/>
              <a:gdLst/>
              <a:ahLst/>
              <a:cxnLst>
                <a:cxn ang="0">
                  <a:pos x="2424" y="2112"/>
                </a:cxn>
                <a:cxn ang="0">
                  <a:pos x="2157" y="2155"/>
                </a:cxn>
                <a:cxn ang="0">
                  <a:pos x="2282" y="1839"/>
                </a:cxn>
                <a:cxn ang="0">
                  <a:pos x="2157" y="1638"/>
                </a:cxn>
                <a:cxn ang="0">
                  <a:pos x="2004" y="1451"/>
                </a:cxn>
                <a:cxn ang="0">
                  <a:pos x="1948" y="1753"/>
                </a:cxn>
                <a:cxn ang="0">
                  <a:pos x="1788" y="1860"/>
                </a:cxn>
                <a:cxn ang="0">
                  <a:pos x="1655" y="1969"/>
                </a:cxn>
                <a:cxn ang="0">
                  <a:pos x="1474" y="2127"/>
                </a:cxn>
                <a:cxn ang="0">
                  <a:pos x="1418" y="2199"/>
                </a:cxn>
                <a:cxn ang="0">
                  <a:pos x="1084" y="2213"/>
                </a:cxn>
                <a:cxn ang="0">
                  <a:pos x="847" y="1969"/>
                </a:cxn>
                <a:cxn ang="0">
                  <a:pos x="903" y="1696"/>
                </a:cxn>
                <a:cxn ang="0">
                  <a:pos x="498" y="1624"/>
                </a:cxn>
                <a:cxn ang="0">
                  <a:pos x="624" y="1466"/>
                </a:cxn>
                <a:cxn ang="0">
                  <a:pos x="652" y="1365"/>
                </a:cxn>
                <a:cxn ang="0">
                  <a:pos x="666" y="1178"/>
                </a:cxn>
                <a:cxn ang="0">
                  <a:pos x="331" y="1106"/>
                </a:cxn>
                <a:cxn ang="0">
                  <a:pos x="94" y="948"/>
                </a:cxn>
                <a:cxn ang="0">
                  <a:pos x="164" y="848"/>
                </a:cxn>
                <a:cxn ang="0">
                  <a:pos x="596" y="819"/>
                </a:cxn>
                <a:cxn ang="0">
                  <a:pos x="861" y="647"/>
                </a:cxn>
                <a:cxn ang="0">
                  <a:pos x="958" y="532"/>
                </a:cxn>
                <a:cxn ang="0">
                  <a:pos x="1167" y="431"/>
                </a:cxn>
                <a:cxn ang="0">
                  <a:pos x="1460" y="560"/>
                </a:cxn>
                <a:cxn ang="0">
                  <a:pos x="1697" y="445"/>
                </a:cxn>
                <a:cxn ang="0">
                  <a:pos x="2018" y="201"/>
                </a:cxn>
                <a:cxn ang="0">
                  <a:pos x="2255" y="43"/>
                </a:cxn>
                <a:cxn ang="0">
                  <a:pos x="2436" y="57"/>
                </a:cxn>
                <a:cxn ang="0">
                  <a:pos x="2784" y="57"/>
                </a:cxn>
                <a:cxn ang="0">
                  <a:pos x="2756" y="431"/>
                </a:cxn>
                <a:cxn ang="0">
                  <a:pos x="2896" y="546"/>
                </a:cxn>
                <a:cxn ang="0">
                  <a:pos x="3049" y="776"/>
                </a:cxn>
                <a:cxn ang="0">
                  <a:pos x="3216" y="1068"/>
                </a:cxn>
                <a:cxn ang="0">
                  <a:pos x="3348" y="1200"/>
                </a:cxn>
                <a:cxn ang="0">
                  <a:pos x="3077" y="1365"/>
                </a:cxn>
                <a:cxn ang="0">
                  <a:pos x="2993" y="1265"/>
                </a:cxn>
                <a:cxn ang="0">
                  <a:pos x="2854" y="1423"/>
                </a:cxn>
                <a:cxn ang="0">
                  <a:pos x="2760" y="1776"/>
                </a:cxn>
                <a:cxn ang="0">
                  <a:pos x="2575" y="1854"/>
                </a:cxn>
              </a:cxnLst>
              <a:rect l="0" t="0" r="r" b="b"/>
              <a:pathLst>
                <a:path w="3348" h="2256">
                  <a:moveTo>
                    <a:pt x="2519" y="2012"/>
                  </a:moveTo>
                  <a:cubicBezTo>
                    <a:pt x="2491" y="2050"/>
                    <a:pt x="2461" y="2086"/>
                    <a:pt x="2424" y="2112"/>
                  </a:cubicBezTo>
                  <a:cubicBezTo>
                    <a:pt x="2387" y="2138"/>
                    <a:pt x="2340" y="2163"/>
                    <a:pt x="2296" y="2170"/>
                  </a:cubicBezTo>
                  <a:cubicBezTo>
                    <a:pt x="2251" y="2166"/>
                    <a:pt x="2202" y="2173"/>
                    <a:pt x="2157" y="2155"/>
                  </a:cubicBezTo>
                  <a:cubicBezTo>
                    <a:pt x="2108" y="2137"/>
                    <a:pt x="2147" y="1954"/>
                    <a:pt x="2227" y="1926"/>
                  </a:cubicBezTo>
                  <a:cubicBezTo>
                    <a:pt x="2244" y="1897"/>
                    <a:pt x="2272" y="1872"/>
                    <a:pt x="2282" y="1839"/>
                  </a:cubicBezTo>
                  <a:cubicBezTo>
                    <a:pt x="2293" y="1811"/>
                    <a:pt x="2310" y="1753"/>
                    <a:pt x="2310" y="1753"/>
                  </a:cubicBezTo>
                  <a:cubicBezTo>
                    <a:pt x="2167" y="1717"/>
                    <a:pt x="2220" y="1735"/>
                    <a:pt x="2157" y="1638"/>
                  </a:cubicBezTo>
                  <a:cubicBezTo>
                    <a:pt x="2143" y="1566"/>
                    <a:pt x="2147" y="1534"/>
                    <a:pt x="2087" y="1494"/>
                  </a:cubicBezTo>
                  <a:cubicBezTo>
                    <a:pt x="2063" y="1444"/>
                    <a:pt x="2066" y="1408"/>
                    <a:pt x="2004" y="1451"/>
                  </a:cubicBezTo>
                  <a:cubicBezTo>
                    <a:pt x="1965" y="1476"/>
                    <a:pt x="1948" y="1581"/>
                    <a:pt x="1948" y="1581"/>
                  </a:cubicBezTo>
                  <a:cubicBezTo>
                    <a:pt x="1962" y="1681"/>
                    <a:pt x="1972" y="1667"/>
                    <a:pt x="1948" y="1753"/>
                  </a:cubicBezTo>
                  <a:cubicBezTo>
                    <a:pt x="1941" y="1782"/>
                    <a:pt x="1920" y="1839"/>
                    <a:pt x="1920" y="1839"/>
                  </a:cubicBezTo>
                  <a:cubicBezTo>
                    <a:pt x="1893" y="1850"/>
                    <a:pt x="1830" y="1862"/>
                    <a:pt x="1788" y="1860"/>
                  </a:cubicBezTo>
                  <a:cubicBezTo>
                    <a:pt x="1746" y="1858"/>
                    <a:pt x="1691" y="1807"/>
                    <a:pt x="1669" y="1825"/>
                  </a:cubicBezTo>
                  <a:cubicBezTo>
                    <a:pt x="1606" y="1868"/>
                    <a:pt x="1634" y="1900"/>
                    <a:pt x="1655" y="1969"/>
                  </a:cubicBezTo>
                  <a:cubicBezTo>
                    <a:pt x="1624" y="2066"/>
                    <a:pt x="1610" y="2055"/>
                    <a:pt x="1502" y="2084"/>
                  </a:cubicBezTo>
                  <a:cubicBezTo>
                    <a:pt x="1491" y="2098"/>
                    <a:pt x="1484" y="2116"/>
                    <a:pt x="1474" y="2127"/>
                  </a:cubicBezTo>
                  <a:cubicBezTo>
                    <a:pt x="1464" y="2137"/>
                    <a:pt x="1443" y="2141"/>
                    <a:pt x="1432" y="2155"/>
                  </a:cubicBezTo>
                  <a:cubicBezTo>
                    <a:pt x="1422" y="2166"/>
                    <a:pt x="1425" y="2188"/>
                    <a:pt x="1418" y="2199"/>
                  </a:cubicBezTo>
                  <a:cubicBezTo>
                    <a:pt x="1404" y="2220"/>
                    <a:pt x="1380" y="2238"/>
                    <a:pt x="1363" y="2256"/>
                  </a:cubicBezTo>
                  <a:cubicBezTo>
                    <a:pt x="1275" y="2249"/>
                    <a:pt x="1171" y="2245"/>
                    <a:pt x="1084" y="2213"/>
                  </a:cubicBezTo>
                  <a:cubicBezTo>
                    <a:pt x="1031" y="2195"/>
                    <a:pt x="944" y="2127"/>
                    <a:pt x="944" y="2127"/>
                  </a:cubicBezTo>
                  <a:cubicBezTo>
                    <a:pt x="903" y="2066"/>
                    <a:pt x="909" y="2012"/>
                    <a:pt x="847" y="1969"/>
                  </a:cubicBezTo>
                  <a:cubicBezTo>
                    <a:pt x="864" y="1893"/>
                    <a:pt x="920" y="1872"/>
                    <a:pt x="944" y="1796"/>
                  </a:cubicBezTo>
                  <a:cubicBezTo>
                    <a:pt x="934" y="1757"/>
                    <a:pt x="934" y="1724"/>
                    <a:pt x="903" y="1696"/>
                  </a:cubicBezTo>
                  <a:cubicBezTo>
                    <a:pt x="878" y="1674"/>
                    <a:pt x="819" y="1638"/>
                    <a:pt x="819" y="1638"/>
                  </a:cubicBezTo>
                  <a:cubicBezTo>
                    <a:pt x="725" y="1670"/>
                    <a:pt x="592" y="1631"/>
                    <a:pt x="498" y="1624"/>
                  </a:cubicBezTo>
                  <a:cubicBezTo>
                    <a:pt x="467" y="1577"/>
                    <a:pt x="432" y="1548"/>
                    <a:pt x="415" y="1494"/>
                  </a:cubicBezTo>
                  <a:cubicBezTo>
                    <a:pt x="509" y="1462"/>
                    <a:pt x="509" y="1451"/>
                    <a:pt x="624" y="1466"/>
                  </a:cubicBezTo>
                  <a:cubicBezTo>
                    <a:pt x="641" y="1462"/>
                    <a:pt x="673" y="1469"/>
                    <a:pt x="680" y="1451"/>
                  </a:cubicBezTo>
                  <a:cubicBezTo>
                    <a:pt x="686" y="1423"/>
                    <a:pt x="662" y="1394"/>
                    <a:pt x="652" y="1365"/>
                  </a:cubicBezTo>
                  <a:cubicBezTo>
                    <a:pt x="648" y="1351"/>
                    <a:pt x="638" y="1322"/>
                    <a:pt x="638" y="1322"/>
                  </a:cubicBezTo>
                  <a:cubicBezTo>
                    <a:pt x="638" y="1293"/>
                    <a:pt x="686" y="1221"/>
                    <a:pt x="666" y="1178"/>
                  </a:cubicBezTo>
                  <a:cubicBezTo>
                    <a:pt x="645" y="1135"/>
                    <a:pt x="554" y="1085"/>
                    <a:pt x="512" y="1063"/>
                  </a:cubicBezTo>
                  <a:cubicBezTo>
                    <a:pt x="456" y="1053"/>
                    <a:pt x="376" y="1117"/>
                    <a:pt x="331" y="1106"/>
                  </a:cubicBezTo>
                  <a:cubicBezTo>
                    <a:pt x="223" y="1078"/>
                    <a:pt x="300" y="1060"/>
                    <a:pt x="233" y="991"/>
                  </a:cubicBezTo>
                  <a:cubicBezTo>
                    <a:pt x="192" y="948"/>
                    <a:pt x="157" y="959"/>
                    <a:pt x="94" y="948"/>
                  </a:cubicBezTo>
                  <a:cubicBezTo>
                    <a:pt x="49" y="934"/>
                    <a:pt x="0" y="891"/>
                    <a:pt x="80" y="862"/>
                  </a:cubicBezTo>
                  <a:cubicBezTo>
                    <a:pt x="108" y="851"/>
                    <a:pt x="136" y="851"/>
                    <a:pt x="164" y="848"/>
                  </a:cubicBezTo>
                  <a:cubicBezTo>
                    <a:pt x="265" y="780"/>
                    <a:pt x="387" y="819"/>
                    <a:pt x="498" y="848"/>
                  </a:cubicBezTo>
                  <a:cubicBezTo>
                    <a:pt x="530" y="837"/>
                    <a:pt x="568" y="841"/>
                    <a:pt x="596" y="819"/>
                  </a:cubicBezTo>
                  <a:cubicBezTo>
                    <a:pt x="655" y="769"/>
                    <a:pt x="523" y="726"/>
                    <a:pt x="666" y="690"/>
                  </a:cubicBezTo>
                  <a:cubicBezTo>
                    <a:pt x="805" y="654"/>
                    <a:pt x="739" y="668"/>
                    <a:pt x="861" y="647"/>
                  </a:cubicBezTo>
                  <a:cubicBezTo>
                    <a:pt x="864" y="618"/>
                    <a:pt x="857" y="582"/>
                    <a:pt x="875" y="560"/>
                  </a:cubicBezTo>
                  <a:cubicBezTo>
                    <a:pt x="896" y="539"/>
                    <a:pt x="958" y="532"/>
                    <a:pt x="958" y="532"/>
                  </a:cubicBezTo>
                  <a:cubicBezTo>
                    <a:pt x="1007" y="456"/>
                    <a:pt x="969" y="496"/>
                    <a:pt x="1084" y="460"/>
                  </a:cubicBezTo>
                  <a:cubicBezTo>
                    <a:pt x="1112" y="453"/>
                    <a:pt x="1167" y="431"/>
                    <a:pt x="1167" y="431"/>
                  </a:cubicBezTo>
                  <a:cubicBezTo>
                    <a:pt x="1234" y="453"/>
                    <a:pt x="1248" y="521"/>
                    <a:pt x="1307" y="560"/>
                  </a:cubicBezTo>
                  <a:cubicBezTo>
                    <a:pt x="1335" y="647"/>
                    <a:pt x="1397" y="582"/>
                    <a:pt x="1460" y="560"/>
                  </a:cubicBezTo>
                  <a:cubicBezTo>
                    <a:pt x="1495" y="492"/>
                    <a:pt x="1512" y="478"/>
                    <a:pt x="1586" y="503"/>
                  </a:cubicBezTo>
                  <a:cubicBezTo>
                    <a:pt x="1725" y="474"/>
                    <a:pt x="1596" y="514"/>
                    <a:pt x="1697" y="445"/>
                  </a:cubicBezTo>
                  <a:cubicBezTo>
                    <a:pt x="1728" y="424"/>
                    <a:pt x="1847" y="417"/>
                    <a:pt x="1850" y="417"/>
                  </a:cubicBezTo>
                  <a:cubicBezTo>
                    <a:pt x="1934" y="359"/>
                    <a:pt x="1903" y="259"/>
                    <a:pt x="2018" y="201"/>
                  </a:cubicBezTo>
                  <a:cubicBezTo>
                    <a:pt x="2042" y="129"/>
                    <a:pt x="2066" y="137"/>
                    <a:pt x="2115" y="187"/>
                  </a:cubicBezTo>
                  <a:cubicBezTo>
                    <a:pt x="2181" y="165"/>
                    <a:pt x="2206" y="93"/>
                    <a:pt x="2255" y="43"/>
                  </a:cubicBezTo>
                  <a:cubicBezTo>
                    <a:pt x="2272" y="97"/>
                    <a:pt x="2307" y="104"/>
                    <a:pt x="2324" y="158"/>
                  </a:cubicBezTo>
                  <a:cubicBezTo>
                    <a:pt x="2411" y="137"/>
                    <a:pt x="2370" y="162"/>
                    <a:pt x="2436" y="57"/>
                  </a:cubicBezTo>
                  <a:cubicBezTo>
                    <a:pt x="2436" y="57"/>
                    <a:pt x="2551" y="18"/>
                    <a:pt x="2575" y="0"/>
                  </a:cubicBezTo>
                  <a:cubicBezTo>
                    <a:pt x="2659" y="11"/>
                    <a:pt x="2715" y="11"/>
                    <a:pt x="2784" y="57"/>
                  </a:cubicBezTo>
                  <a:cubicBezTo>
                    <a:pt x="2823" y="93"/>
                    <a:pt x="2802" y="169"/>
                    <a:pt x="2798" y="230"/>
                  </a:cubicBezTo>
                  <a:cubicBezTo>
                    <a:pt x="2795" y="291"/>
                    <a:pt x="2774" y="384"/>
                    <a:pt x="2756" y="431"/>
                  </a:cubicBezTo>
                  <a:cubicBezTo>
                    <a:pt x="2746" y="463"/>
                    <a:pt x="2701" y="517"/>
                    <a:pt x="2701" y="517"/>
                  </a:cubicBezTo>
                  <a:cubicBezTo>
                    <a:pt x="2763" y="539"/>
                    <a:pt x="2850" y="499"/>
                    <a:pt x="2896" y="546"/>
                  </a:cubicBezTo>
                  <a:cubicBezTo>
                    <a:pt x="2924" y="575"/>
                    <a:pt x="2868" y="661"/>
                    <a:pt x="2868" y="661"/>
                  </a:cubicBezTo>
                  <a:cubicBezTo>
                    <a:pt x="2948" y="787"/>
                    <a:pt x="3087" y="611"/>
                    <a:pt x="3049" y="776"/>
                  </a:cubicBezTo>
                  <a:cubicBezTo>
                    <a:pt x="3080" y="787"/>
                    <a:pt x="3129" y="776"/>
                    <a:pt x="3147" y="805"/>
                  </a:cubicBezTo>
                  <a:lnTo>
                    <a:pt x="3216" y="1068"/>
                  </a:lnTo>
                  <a:lnTo>
                    <a:pt x="3324" y="1104"/>
                  </a:lnTo>
                  <a:lnTo>
                    <a:pt x="3348" y="1200"/>
                  </a:lnTo>
                  <a:lnTo>
                    <a:pt x="3175" y="1308"/>
                  </a:lnTo>
                  <a:cubicBezTo>
                    <a:pt x="3154" y="1369"/>
                    <a:pt x="3136" y="1387"/>
                    <a:pt x="3077" y="1365"/>
                  </a:cubicBezTo>
                  <a:cubicBezTo>
                    <a:pt x="3070" y="1315"/>
                    <a:pt x="3070" y="1211"/>
                    <a:pt x="3021" y="1221"/>
                  </a:cubicBezTo>
                  <a:cubicBezTo>
                    <a:pt x="3004" y="1225"/>
                    <a:pt x="3004" y="1254"/>
                    <a:pt x="2993" y="1265"/>
                  </a:cubicBezTo>
                  <a:cubicBezTo>
                    <a:pt x="2913" y="1347"/>
                    <a:pt x="2990" y="1232"/>
                    <a:pt x="2910" y="1336"/>
                  </a:cubicBezTo>
                  <a:cubicBezTo>
                    <a:pt x="2889" y="1365"/>
                    <a:pt x="2854" y="1423"/>
                    <a:pt x="2854" y="1423"/>
                  </a:cubicBezTo>
                  <a:cubicBezTo>
                    <a:pt x="2868" y="1469"/>
                    <a:pt x="2896" y="1505"/>
                    <a:pt x="2910" y="1552"/>
                  </a:cubicBezTo>
                  <a:cubicBezTo>
                    <a:pt x="2857" y="1717"/>
                    <a:pt x="2868" y="1665"/>
                    <a:pt x="2760" y="1776"/>
                  </a:cubicBezTo>
                  <a:cubicBezTo>
                    <a:pt x="2750" y="1787"/>
                    <a:pt x="2728" y="1785"/>
                    <a:pt x="2715" y="1796"/>
                  </a:cubicBezTo>
                  <a:cubicBezTo>
                    <a:pt x="2676" y="1829"/>
                    <a:pt x="2575" y="1854"/>
                    <a:pt x="2575" y="1854"/>
                  </a:cubicBezTo>
                  <a:cubicBezTo>
                    <a:pt x="2593" y="1947"/>
                    <a:pt x="2593" y="1954"/>
                    <a:pt x="2519" y="2012"/>
                  </a:cubicBezTo>
                  <a:close/>
                </a:path>
              </a:pathLst>
            </a:custGeom>
            <a:solidFill>
              <a:srgbClr val="FF0000"/>
            </a:solidFill>
            <a:ln w="9525" cmpd="sng">
              <a:solidFill>
                <a:schemeClr val="tx1"/>
              </a:solidFill>
              <a:round/>
              <a:headEnd/>
              <a:tailEnd/>
            </a:ln>
          </p:spPr>
          <p:txBody>
            <a:bodyPr wrap="none" anchor="ctr"/>
            <a:lstStyle/>
            <a:p>
              <a:endParaRPr lang="zh-CN" altLang="en-US"/>
            </a:p>
          </p:txBody>
        </p:sp>
      </p:grpSp>
      <p:sp>
        <p:nvSpPr>
          <p:cNvPr id="107531" name="Text Box 11"/>
          <p:cNvSpPr txBox="1">
            <a:spLocks noChangeArrowheads="1"/>
          </p:cNvSpPr>
          <p:nvPr/>
        </p:nvSpPr>
        <p:spPr bwMode="auto">
          <a:xfrm>
            <a:off x="2195736" y="4293096"/>
            <a:ext cx="2447851" cy="369332"/>
          </a:xfrm>
          <a:prstGeom prst="rect">
            <a:avLst/>
          </a:prstGeom>
          <a:solidFill>
            <a:schemeClr val="bg1"/>
          </a:solidFill>
          <a:ln w="9525">
            <a:noFill/>
            <a:miter lim="800000"/>
            <a:headEnd/>
            <a:tailEnd/>
          </a:ln>
        </p:spPr>
        <p:txBody>
          <a:bodyPr wrap="square">
            <a:spAutoFit/>
          </a:bodyPr>
          <a:lstStyle/>
          <a:p>
            <a:pPr>
              <a:spcBef>
                <a:spcPct val="50000"/>
              </a:spcBef>
            </a:pPr>
            <a:r>
              <a:rPr lang="en-US" altLang="zh-CN" dirty="0">
                <a:solidFill>
                  <a:srgbClr val="FF0000"/>
                </a:solidFill>
                <a:effectLst>
                  <a:outerShdw blurRad="38100" dist="38100" dir="2700000" algn="tl">
                    <a:srgbClr val="000000"/>
                  </a:outerShdw>
                </a:effectLst>
                <a:latin typeface="+mn-ea"/>
              </a:rPr>
              <a:t>1926</a:t>
            </a:r>
            <a:r>
              <a:rPr lang="zh-CN" altLang="en-US" dirty="0">
                <a:solidFill>
                  <a:srgbClr val="FF0000"/>
                </a:solidFill>
                <a:effectLst>
                  <a:outerShdw blurRad="38100" dist="38100" dir="2700000" algn="tl">
                    <a:srgbClr val="000000"/>
                  </a:outerShdw>
                </a:effectLst>
                <a:latin typeface="+mn-ea"/>
              </a:rPr>
              <a:t>年</a:t>
            </a:r>
            <a:r>
              <a:rPr lang="en-US" altLang="zh-CN" dirty="0">
                <a:solidFill>
                  <a:srgbClr val="FF0000"/>
                </a:solidFill>
                <a:effectLst>
                  <a:outerShdw blurRad="38100" dist="38100" dir="2700000" algn="tl">
                    <a:srgbClr val="000000"/>
                  </a:outerShdw>
                </a:effectLst>
                <a:latin typeface="+mn-ea"/>
              </a:rPr>
              <a:t>3</a:t>
            </a:r>
            <a:r>
              <a:rPr lang="zh-CN" altLang="en-US" dirty="0">
                <a:solidFill>
                  <a:srgbClr val="FF0000"/>
                </a:solidFill>
                <a:effectLst>
                  <a:outerShdw blurRad="38100" dist="38100" dir="2700000" algn="tl">
                    <a:srgbClr val="000000"/>
                  </a:outerShdw>
                </a:effectLst>
                <a:latin typeface="+mn-ea"/>
              </a:rPr>
              <a:t>月两广统一</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7524"/>
                                        </p:tgtEl>
                                        <p:attrNameLst>
                                          <p:attrName>style.visibility</p:attrName>
                                        </p:attrNameLst>
                                      </p:cBhvr>
                                      <p:to>
                                        <p:strVal val="visible"/>
                                      </p:to>
                                    </p:set>
                                    <p:animEffect transition="in" filter="checkerboard(across)">
                                      <p:cBhvr>
                                        <p:cTn id="7" dur="500"/>
                                        <p:tgtEl>
                                          <p:spTgt spid="10752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7525"/>
                                        </p:tgtEl>
                                        <p:attrNameLst>
                                          <p:attrName>style.visibility</p:attrName>
                                        </p:attrNameLst>
                                      </p:cBhvr>
                                      <p:to>
                                        <p:strVal val="visible"/>
                                      </p:to>
                                    </p:set>
                                    <p:animEffect transition="in" filter="checkerboard(across)">
                                      <p:cBhvr>
                                        <p:cTn id="12" dur="500"/>
                                        <p:tgtEl>
                                          <p:spTgt spid="10752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7526"/>
                                        </p:tgtEl>
                                        <p:attrNameLst>
                                          <p:attrName>style.visibility</p:attrName>
                                        </p:attrNameLst>
                                      </p:cBhvr>
                                      <p:to>
                                        <p:strVal val="visible"/>
                                      </p:to>
                                    </p:set>
                                    <p:animEffect transition="in" filter="checkerboard(across)">
                                      <p:cBhvr>
                                        <p:cTn id="17" dur="500"/>
                                        <p:tgtEl>
                                          <p:spTgt spid="10752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7531"/>
                                        </p:tgtEl>
                                        <p:attrNameLst>
                                          <p:attrName>style.visibility</p:attrName>
                                        </p:attrNameLst>
                                      </p:cBhvr>
                                      <p:to>
                                        <p:strVal val="visible"/>
                                      </p:to>
                                    </p:set>
                                    <p:animEffect transition="in" filter="checkerboard(across)">
                                      <p:cBhvr>
                                        <p:cTn id="22" dur="500"/>
                                        <p:tgtEl>
                                          <p:spTgt spid="107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nimBg="1" autoUpdateAnimBg="0"/>
      <p:bldP spid="107525" grpId="0" animBg="1" autoUpdateAnimBg="0"/>
      <p:bldP spid="107526" grpId="0" animBg="1" autoUpdateAnimBg="0"/>
      <p:bldP spid="107531"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云形标注 5"/>
          <p:cNvSpPr/>
          <p:nvPr/>
        </p:nvSpPr>
        <p:spPr>
          <a:xfrm>
            <a:off x="4067944" y="2132856"/>
            <a:ext cx="4752528" cy="4536504"/>
          </a:xfrm>
          <a:prstGeom prst="cloudCallout">
            <a:avLst>
              <a:gd name="adj1" fmla="val -109098"/>
              <a:gd name="adj2" fmla="val -67083"/>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“一位失败的书生政治家，一位深刻的思想家，一位特立独行的叛逆者，一位命运坎坷的孤独英雄，抑或是一个不依附任何势力的社会活动家？”一切的评价用在他身上似乎都不为过。 “近代学者人格之美者，莫如陈独秀。”</a:t>
            </a:r>
            <a:endParaRPr lang="zh-CN" altLang="en-US" b="1" dirty="0">
              <a:solidFill>
                <a:schemeClr val="tx1"/>
              </a:solidFill>
            </a:endParaRPr>
          </a:p>
        </p:txBody>
      </p:sp>
      <p:grpSp>
        <p:nvGrpSpPr>
          <p:cNvPr id="9" name="组合 8"/>
          <p:cNvGrpSpPr/>
          <p:nvPr/>
        </p:nvGrpSpPr>
        <p:grpSpPr>
          <a:xfrm>
            <a:off x="0" y="260648"/>
            <a:ext cx="3947170" cy="3129935"/>
            <a:chOff x="0" y="260648"/>
            <a:chExt cx="3947170" cy="3129935"/>
          </a:xfrm>
        </p:grpSpPr>
        <p:pic>
          <p:nvPicPr>
            <p:cNvPr id="28674" name="Picture 2" descr="https://timgsa.baidu.com/timg?image&amp;quality=80&amp;size=b9999_10000&amp;sec=1540955229895&amp;di=b0825edd3c8352f515329c39ace0b095&amp;imgtype=0&amp;src=http%3A%2F%2Fs10.sinaimg.cn%2Fbmiddle%2F001AJX64zy6TDSSm7a1b9%26690"/>
            <p:cNvPicPr>
              <a:picLocks noChangeAspect="1" noChangeArrowheads="1"/>
            </p:cNvPicPr>
            <p:nvPr/>
          </p:nvPicPr>
          <p:blipFill>
            <a:blip r:embed="rId2" cstate="print"/>
            <a:srcRect/>
            <a:stretch>
              <a:fillRect/>
            </a:stretch>
          </p:blipFill>
          <p:spPr bwMode="auto">
            <a:xfrm>
              <a:off x="0" y="260648"/>
              <a:ext cx="3947170" cy="2634132"/>
            </a:xfrm>
            <a:prstGeom prst="rect">
              <a:avLst/>
            </a:prstGeom>
            <a:noFill/>
          </p:spPr>
        </p:pic>
        <p:sp>
          <p:nvSpPr>
            <p:cNvPr id="7" name="矩形 6"/>
            <p:cNvSpPr/>
            <p:nvPr/>
          </p:nvSpPr>
          <p:spPr>
            <a:xfrm>
              <a:off x="251520" y="3113584"/>
              <a:ext cx="1656184" cy="276999"/>
            </a:xfrm>
            <a:prstGeom prst="rect">
              <a:avLst/>
            </a:prstGeom>
          </p:spPr>
          <p:txBody>
            <a:bodyPr wrap="square">
              <a:spAutoFit/>
            </a:bodyPr>
            <a:lstStyle/>
            <a:p>
              <a:r>
                <a:rPr lang="zh-CN" altLang="en-US" sz="1200" b="1" dirty="0" smtClean="0">
                  <a:solidFill>
                    <a:srgbClr val="002060"/>
                  </a:solidFill>
                </a:rPr>
                <a:t>蔡元培（1868--1940）</a:t>
              </a:r>
              <a:endParaRPr lang="zh-CN" altLang="en-US" sz="1200" dirty="0"/>
            </a:p>
          </p:txBody>
        </p:sp>
      </p:gr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060"/>
          <p:cNvPicPr>
            <a:picLocks noChangeAspect="1" noChangeArrowheads="1"/>
          </p:cNvPicPr>
          <p:nvPr/>
        </p:nvPicPr>
        <p:blipFill>
          <a:blip r:embed="rId3" cstate="print"/>
          <a:srcRect/>
          <a:stretch>
            <a:fillRect/>
          </a:stretch>
        </p:blipFill>
        <p:spPr>
          <a:xfrm>
            <a:off x="755650" y="1484313"/>
            <a:ext cx="7416800" cy="4457700"/>
          </a:xfrm>
          <a:prstGeom prst="rect">
            <a:avLst/>
          </a:prstGeom>
          <a:noFill/>
          <a:ln/>
        </p:spPr>
      </p:pic>
      <p:sp>
        <p:nvSpPr>
          <p:cNvPr id="5" name="Rectangle 9"/>
          <p:cNvSpPr>
            <a:spLocks noGrp="1" noChangeArrowheads="1"/>
          </p:cNvSpPr>
          <p:nvPr>
            <p:ph type="title"/>
          </p:nvPr>
        </p:nvSpPr>
        <p:spPr>
          <a:xfrm>
            <a:off x="467544" y="274638"/>
            <a:ext cx="8219256" cy="994122"/>
          </a:xfrm>
          <a:noFill/>
          <a:ln/>
        </p:spPr>
        <p:txBody>
          <a:bodyPr/>
          <a:lstStyle/>
          <a:p>
            <a:r>
              <a:rPr lang="zh-CN" altLang="en-US" b="1" dirty="0"/>
              <a:t>③北伐胜利进军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Rectangle 2"/>
          <p:cNvSpPr>
            <a:spLocks noGrp="1" noChangeArrowheads="1"/>
          </p:cNvSpPr>
          <p:nvPr>
            <p:ph type="title"/>
          </p:nvPr>
        </p:nvSpPr>
        <p:spPr/>
        <p:txBody>
          <a:bodyPr/>
          <a:lstStyle/>
          <a:p>
            <a:r>
              <a:rPr lang="zh-CN" altLang="en-US" b="1"/>
              <a:t>孙中山北上</a:t>
            </a:r>
          </a:p>
        </p:txBody>
      </p:sp>
      <p:sp>
        <p:nvSpPr>
          <p:cNvPr id="1051651" name="Rectangle 3"/>
          <p:cNvSpPr>
            <a:spLocks noGrp="1" noChangeArrowheads="1"/>
          </p:cNvSpPr>
          <p:nvPr>
            <p:ph type="body" idx="1"/>
          </p:nvPr>
        </p:nvSpPr>
        <p:spPr>
          <a:xfrm>
            <a:off x="539750" y="1773238"/>
            <a:ext cx="3467100" cy="3124200"/>
          </a:xfrm>
        </p:spPr>
        <p:txBody>
          <a:bodyPr/>
          <a:lstStyle/>
          <a:p>
            <a:r>
              <a:rPr lang="en-US" altLang="zh-CN" sz="2400" b="1" dirty="0">
                <a:latin typeface="华文新魏" pitchFamily="2" charset="-122"/>
                <a:ea typeface="华文新魏" pitchFamily="2" charset="-122"/>
              </a:rPr>
              <a:t>1924.11.4</a:t>
            </a:r>
            <a:r>
              <a:rPr lang="zh-CN" altLang="en-US" sz="2400" b="1" dirty="0">
                <a:latin typeface="华文新魏" pitchFamily="2" charset="-122"/>
                <a:ea typeface="华文新魏" pitchFamily="2" charset="-122"/>
              </a:rPr>
              <a:t>发表</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北上宣言</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明确表示反对帝国主义和封建军阀的政治立场，阐明了国民革命的目的。</a:t>
            </a:r>
          </a:p>
          <a:p>
            <a:r>
              <a:rPr lang="zh-CN" altLang="en-US" sz="2400" b="1" dirty="0">
                <a:latin typeface="华文新魏" pitchFamily="2" charset="-122"/>
                <a:ea typeface="华文新魏" pitchFamily="2" charset="-122"/>
              </a:rPr>
              <a:t>沿途宣传召开</a:t>
            </a:r>
            <a:r>
              <a:rPr lang="zh-CN" altLang="en-US" sz="2400" b="1" dirty="0">
                <a:solidFill>
                  <a:srgbClr val="FF0000"/>
                </a:solidFill>
                <a:latin typeface="华文新魏" pitchFamily="2" charset="-122"/>
                <a:ea typeface="华文新魏" pitchFamily="2" charset="-122"/>
              </a:rPr>
              <a:t>国民会议</a:t>
            </a:r>
            <a:r>
              <a:rPr lang="zh-CN" altLang="en-US" sz="2400" b="1" dirty="0">
                <a:latin typeface="华文新魏" pitchFamily="2" charset="-122"/>
                <a:ea typeface="华文新魏" pitchFamily="2" charset="-122"/>
              </a:rPr>
              <a:t>和</a:t>
            </a:r>
            <a:r>
              <a:rPr lang="zh-CN" altLang="en-US" sz="2400" b="1" dirty="0">
                <a:solidFill>
                  <a:srgbClr val="FF0000"/>
                </a:solidFill>
                <a:latin typeface="华文新魏" pitchFamily="2" charset="-122"/>
                <a:ea typeface="华文新魏" pitchFamily="2" charset="-122"/>
              </a:rPr>
              <a:t>废除不平等条约</a:t>
            </a:r>
            <a:r>
              <a:rPr lang="zh-CN" altLang="en-US" sz="2400" b="1" dirty="0">
                <a:latin typeface="华文新魏" pitchFamily="2" charset="-122"/>
                <a:ea typeface="华文新魏" pitchFamily="2" charset="-122"/>
              </a:rPr>
              <a:t>的主张。</a:t>
            </a:r>
          </a:p>
        </p:txBody>
      </p:sp>
      <p:grpSp>
        <p:nvGrpSpPr>
          <p:cNvPr id="7" name="组合 6"/>
          <p:cNvGrpSpPr/>
          <p:nvPr/>
        </p:nvGrpSpPr>
        <p:grpSpPr>
          <a:xfrm>
            <a:off x="4572000" y="116632"/>
            <a:ext cx="3817938" cy="4536331"/>
            <a:chOff x="4572000" y="116632"/>
            <a:chExt cx="3817938" cy="4536331"/>
          </a:xfrm>
        </p:grpSpPr>
        <p:pic>
          <p:nvPicPr>
            <p:cNvPr id="1051652" name="Picture 4"/>
            <p:cNvPicPr>
              <a:picLocks noChangeAspect="1" noChangeArrowheads="1"/>
            </p:cNvPicPr>
            <p:nvPr/>
          </p:nvPicPr>
          <p:blipFill>
            <a:blip r:embed="rId2" cstate="print"/>
            <a:srcRect/>
            <a:stretch>
              <a:fillRect/>
            </a:stretch>
          </p:blipFill>
          <p:spPr bwMode="auto">
            <a:xfrm>
              <a:off x="4572000" y="1844675"/>
              <a:ext cx="3817938" cy="2808288"/>
            </a:xfrm>
            <a:prstGeom prst="rect">
              <a:avLst/>
            </a:prstGeom>
            <a:noFill/>
            <a:ln w="9525">
              <a:noFill/>
              <a:miter lim="800000"/>
              <a:headEnd/>
              <a:tailEnd/>
            </a:ln>
            <a:effectLst/>
          </p:spPr>
        </p:pic>
        <p:pic>
          <p:nvPicPr>
            <p:cNvPr id="1051653" name="Picture 5"/>
            <p:cNvPicPr>
              <a:picLocks noChangeAspect="1" noChangeArrowheads="1"/>
            </p:cNvPicPr>
            <p:nvPr/>
          </p:nvPicPr>
          <p:blipFill>
            <a:blip r:embed="rId3" cstate="print"/>
            <a:srcRect/>
            <a:stretch>
              <a:fillRect/>
            </a:stretch>
          </p:blipFill>
          <p:spPr bwMode="auto">
            <a:xfrm>
              <a:off x="4644008" y="116632"/>
              <a:ext cx="1762001" cy="2316834"/>
            </a:xfrm>
            <a:prstGeom prst="rect">
              <a:avLst/>
            </a:prstGeom>
            <a:noFill/>
            <a:ln w="9525">
              <a:noFill/>
              <a:miter lim="800000"/>
              <a:headEnd/>
              <a:tailEnd/>
            </a:ln>
            <a:effectLst/>
          </p:spPr>
        </p:pic>
      </p:grpSp>
      <p:sp>
        <p:nvSpPr>
          <p:cNvPr id="1051654" name="Text Box 6"/>
          <p:cNvSpPr txBox="1">
            <a:spLocks noChangeArrowheads="1"/>
          </p:cNvSpPr>
          <p:nvPr/>
        </p:nvSpPr>
        <p:spPr bwMode="auto">
          <a:xfrm>
            <a:off x="539750" y="5300663"/>
            <a:ext cx="8424863" cy="830997"/>
          </a:xfrm>
          <a:prstGeom prst="rect">
            <a:avLst/>
          </a:prstGeom>
          <a:noFill/>
          <a:ln w="9525">
            <a:noFill/>
            <a:miter lim="800000"/>
            <a:headEnd/>
            <a:tailEnd/>
          </a:ln>
          <a:effectLst/>
        </p:spPr>
        <p:txBody>
          <a:bodyPr>
            <a:spAutoFit/>
          </a:bodyPr>
          <a:lstStyle/>
          <a:p>
            <a:r>
              <a:rPr lang="en-US" altLang="zh-CN" sz="2400" b="1" dirty="0">
                <a:latin typeface="华文新魏" pitchFamily="2" charset="-122"/>
                <a:ea typeface="华文新魏" pitchFamily="2" charset="-122"/>
              </a:rPr>
              <a:t>1925</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12</a:t>
            </a:r>
            <a:r>
              <a:rPr lang="zh-CN" altLang="en-US" sz="2400" b="1" dirty="0">
                <a:latin typeface="华文新魏" pitchFamily="2" charset="-122"/>
                <a:ea typeface="华文新魏" pitchFamily="2" charset="-122"/>
              </a:rPr>
              <a:t>日</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孙中山病逝于北京协和医院，临终时汪兆铭代笔</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总理遗训</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及</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致苏联政府书</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 </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1155144891305"/>
          <p:cNvPicPr>
            <a:picLocks noChangeAspect="1" noChangeArrowheads="1"/>
          </p:cNvPicPr>
          <p:nvPr/>
        </p:nvPicPr>
        <p:blipFill>
          <a:blip r:embed="rId2" cstate="print"/>
          <a:srcRect/>
          <a:stretch>
            <a:fillRect/>
          </a:stretch>
        </p:blipFill>
        <p:spPr bwMode="auto">
          <a:xfrm>
            <a:off x="179512" y="1484784"/>
            <a:ext cx="4178176" cy="4802910"/>
          </a:xfrm>
          <a:prstGeom prst="rect">
            <a:avLst/>
          </a:prstGeom>
          <a:noFill/>
          <a:ln w="9525">
            <a:noFill/>
            <a:miter lim="800000"/>
            <a:headEnd/>
            <a:tailEnd/>
          </a:ln>
        </p:spPr>
      </p:pic>
      <p:sp>
        <p:nvSpPr>
          <p:cNvPr id="110595" name="Rectangle 3"/>
          <p:cNvSpPr>
            <a:spLocks noChangeArrowheads="1"/>
          </p:cNvSpPr>
          <p:nvPr/>
        </p:nvSpPr>
        <p:spPr bwMode="auto">
          <a:xfrm>
            <a:off x="285750" y="1428750"/>
            <a:ext cx="9144000" cy="0"/>
          </a:xfrm>
          <a:prstGeom prst="rect">
            <a:avLst/>
          </a:prstGeom>
          <a:noFill/>
          <a:ln w="9525">
            <a:noFill/>
            <a:miter lim="800000"/>
            <a:headEnd/>
            <a:tailEnd/>
          </a:ln>
          <a:effectLst/>
        </p:spPr>
        <p:txBody>
          <a:bodyPr>
            <a:spAutoFit/>
          </a:bodyPr>
          <a:lstStyle/>
          <a:p>
            <a:endParaRPr lang="zh-CN" altLang="en-US"/>
          </a:p>
        </p:txBody>
      </p:sp>
      <p:sp>
        <p:nvSpPr>
          <p:cNvPr id="110596" name="Rectangle 4"/>
          <p:cNvSpPr>
            <a:spLocks noChangeArrowheads="1"/>
          </p:cNvSpPr>
          <p:nvPr/>
        </p:nvSpPr>
        <p:spPr bwMode="auto">
          <a:xfrm>
            <a:off x="251520" y="260648"/>
            <a:ext cx="8568952" cy="954107"/>
          </a:xfrm>
          <a:prstGeom prst="rect">
            <a:avLst/>
          </a:prstGeom>
          <a:noFill/>
          <a:ln w="9525">
            <a:noFill/>
            <a:miter lim="800000"/>
            <a:headEnd/>
            <a:tailEnd/>
          </a:ln>
          <a:effectLst>
            <a:outerShdw sy="50000" rotWithShape="0">
              <a:srgbClr val="808080">
                <a:alpha val="50000"/>
              </a:srgbClr>
            </a:outerShdw>
          </a:effectLst>
        </p:spPr>
        <p:txBody>
          <a:bodyPr wrap="square">
            <a:spAutoFit/>
          </a:bodyPr>
          <a:lstStyle/>
          <a:p>
            <a:pPr>
              <a:spcBef>
                <a:spcPct val="50000"/>
              </a:spcBef>
            </a:pPr>
            <a:r>
              <a:rPr lang="en-US" altLang="zh-CN" sz="2800" b="1" dirty="0">
                <a:solidFill>
                  <a:schemeClr val="tx1"/>
                </a:solidFill>
                <a:latin typeface="华文新魏" pitchFamily="2" charset="-122"/>
                <a:ea typeface="华文新魏" pitchFamily="2" charset="-122"/>
              </a:rPr>
              <a:t>1926</a:t>
            </a:r>
            <a:r>
              <a:rPr lang="zh-CN" altLang="en-US" sz="2800" b="1" dirty="0">
                <a:solidFill>
                  <a:schemeClr val="tx1"/>
                </a:solidFill>
                <a:latin typeface="华文新魏" pitchFamily="2" charset="-122"/>
                <a:ea typeface="华文新魏" pitchFamily="2" charset="-122"/>
              </a:rPr>
              <a:t>年</a:t>
            </a:r>
            <a:r>
              <a:rPr lang="en-US" altLang="zh-CN" sz="2800" b="1" dirty="0">
                <a:solidFill>
                  <a:schemeClr val="tx1"/>
                </a:solidFill>
                <a:latin typeface="华文新魏" pitchFamily="2" charset="-122"/>
                <a:ea typeface="华文新魏" pitchFamily="2" charset="-122"/>
              </a:rPr>
              <a:t>7</a:t>
            </a:r>
            <a:r>
              <a:rPr lang="zh-CN" altLang="en-US" sz="2800" b="1" dirty="0">
                <a:solidFill>
                  <a:schemeClr val="tx1"/>
                </a:solidFill>
                <a:latin typeface="华文新魏" pitchFamily="2" charset="-122"/>
                <a:ea typeface="华文新魏" pitchFamily="2" charset="-122"/>
              </a:rPr>
              <a:t>月，以推翻北洋军阀统治为目标的北伐战争开始。</a:t>
            </a:r>
          </a:p>
        </p:txBody>
      </p:sp>
      <p:grpSp>
        <p:nvGrpSpPr>
          <p:cNvPr id="11" name="组合 10"/>
          <p:cNvGrpSpPr/>
          <p:nvPr/>
        </p:nvGrpSpPr>
        <p:grpSpPr>
          <a:xfrm>
            <a:off x="4499992" y="2132856"/>
            <a:ext cx="4644008" cy="3175024"/>
            <a:chOff x="4499992" y="2132856"/>
            <a:chExt cx="4644008" cy="3175024"/>
          </a:xfrm>
        </p:grpSpPr>
        <p:grpSp>
          <p:nvGrpSpPr>
            <p:cNvPr id="2" name="Group 5"/>
            <p:cNvGrpSpPr>
              <a:grpSpLocks/>
            </p:cNvGrpSpPr>
            <p:nvPr/>
          </p:nvGrpSpPr>
          <p:grpSpPr bwMode="auto">
            <a:xfrm>
              <a:off x="4499992" y="2132856"/>
              <a:ext cx="4457948" cy="2735262"/>
              <a:chOff x="0" y="0"/>
              <a:chExt cx="4752" cy="2880"/>
            </a:xfrm>
          </p:grpSpPr>
          <p:sp>
            <p:nvSpPr>
              <p:cNvPr id="110598" name="Rectangle 6"/>
              <p:cNvSpPr>
                <a:spLocks noChangeArrowheads="1"/>
              </p:cNvSpPr>
              <p:nvPr/>
            </p:nvSpPr>
            <p:spPr bwMode="auto">
              <a:xfrm>
                <a:off x="0" y="0"/>
                <a:ext cx="4752" cy="2880"/>
              </a:xfrm>
              <a:prstGeom prst="rect">
                <a:avLst/>
              </a:prstGeom>
              <a:noFill/>
              <a:ln w="127000">
                <a:solidFill>
                  <a:srgbClr val="969696"/>
                </a:solidFill>
                <a:miter lim="800000"/>
                <a:headEnd/>
                <a:tailEnd/>
              </a:ln>
              <a:effectLst/>
            </p:spPr>
            <p:txBody>
              <a:bodyPr wrap="none" anchor="ctr"/>
              <a:lstStyle/>
              <a:p>
                <a:endParaRPr lang="zh-CN" altLang="en-US"/>
              </a:p>
            </p:txBody>
          </p:sp>
          <p:pic>
            <p:nvPicPr>
              <p:cNvPr id="110599" name="Picture 7" descr="1925年7月国民政府广州成立，将部队改称国民革命军。1926年2月中共召开特别会议，确定准备北伐。7月以国共两党合作为基础的国民革命军在广州誓师正式北伐。图为誓师大会，台上左一为蒋介石。"/>
              <p:cNvPicPr>
                <a:picLocks noChangeAspect="1" noChangeArrowheads="1"/>
              </p:cNvPicPr>
              <p:nvPr/>
            </p:nvPicPr>
            <p:blipFill>
              <a:blip r:embed="rId3" cstate="print"/>
              <a:srcRect/>
              <a:stretch>
                <a:fillRect/>
              </a:stretch>
            </p:blipFill>
            <p:spPr bwMode="auto">
              <a:xfrm>
                <a:off x="48" y="58"/>
                <a:ext cx="4656" cy="2774"/>
              </a:xfrm>
              <a:prstGeom prst="rect">
                <a:avLst/>
              </a:prstGeom>
              <a:noFill/>
              <a:ln w="9525">
                <a:noFill/>
                <a:miter lim="800000"/>
                <a:headEnd/>
                <a:tailEnd/>
              </a:ln>
            </p:spPr>
          </p:pic>
        </p:grpSp>
        <p:sp>
          <p:nvSpPr>
            <p:cNvPr id="110600" name="Rectangle 8"/>
            <p:cNvSpPr>
              <a:spLocks noChangeArrowheads="1"/>
            </p:cNvSpPr>
            <p:nvPr/>
          </p:nvSpPr>
          <p:spPr bwMode="auto">
            <a:xfrm>
              <a:off x="5110162" y="4941168"/>
              <a:ext cx="4033838" cy="366712"/>
            </a:xfrm>
            <a:prstGeom prst="rect">
              <a:avLst/>
            </a:prstGeom>
            <a:noFill/>
            <a:ln w="9525">
              <a:noFill/>
              <a:miter lim="800000"/>
              <a:headEnd/>
              <a:tailEnd/>
            </a:ln>
            <a:effectLst/>
          </p:spPr>
          <p:txBody>
            <a:bodyPr>
              <a:spAutoFit/>
            </a:bodyPr>
            <a:lstStyle/>
            <a:p>
              <a:r>
                <a:rPr lang="zh-CN" altLang="en-US" sz="1800" b="1" dirty="0">
                  <a:solidFill>
                    <a:schemeClr val="tx1"/>
                  </a:solidFill>
                  <a:latin typeface="Times New Roman" pitchFamily="18" charset="0"/>
                </a:rPr>
                <a:t>图为誓师大会，台上左一为蒋介石。</a:t>
              </a:r>
            </a:p>
          </p:txBody>
        </p:sp>
      </p:grpSp>
      <p:grpSp>
        <p:nvGrpSpPr>
          <p:cNvPr id="12" name="组合 11"/>
          <p:cNvGrpSpPr/>
          <p:nvPr/>
        </p:nvGrpSpPr>
        <p:grpSpPr>
          <a:xfrm>
            <a:off x="395536" y="2204864"/>
            <a:ext cx="1096789" cy="1647054"/>
            <a:chOff x="539552" y="692696"/>
            <a:chExt cx="2320925" cy="3531833"/>
          </a:xfrm>
        </p:grpSpPr>
        <p:pic>
          <p:nvPicPr>
            <p:cNvPr id="13" name="Picture 5" descr="u=3154402747,2634815763&amp;fm=0&amp;gp=0">
              <a:hlinkClick r:id="rId4"/>
            </p:cNvPr>
            <p:cNvPicPr>
              <a:picLocks noChangeAspect="1" noChangeArrowheads="1"/>
            </p:cNvPicPr>
            <p:nvPr/>
          </p:nvPicPr>
          <p:blipFill>
            <a:blip r:embed="rId5" cstate="print"/>
            <a:srcRect/>
            <a:stretch>
              <a:fillRect/>
            </a:stretch>
          </p:blipFill>
          <p:spPr bwMode="auto">
            <a:xfrm>
              <a:off x="539552" y="692696"/>
              <a:ext cx="2320925" cy="3024336"/>
            </a:xfrm>
            <a:prstGeom prst="rect">
              <a:avLst/>
            </a:prstGeom>
            <a:noFill/>
            <a:ln w="9525">
              <a:noFill/>
              <a:miter lim="800000"/>
              <a:headEnd/>
              <a:tailEnd/>
            </a:ln>
          </p:spPr>
        </p:pic>
        <p:sp>
          <p:nvSpPr>
            <p:cNvPr id="14" name="Rectangle 7"/>
            <p:cNvSpPr>
              <a:spLocks noChangeArrowheads="1"/>
            </p:cNvSpPr>
            <p:nvPr/>
          </p:nvSpPr>
          <p:spPr bwMode="auto">
            <a:xfrm>
              <a:off x="539554" y="3630551"/>
              <a:ext cx="2285652" cy="593978"/>
            </a:xfrm>
            <a:prstGeom prst="rect">
              <a:avLst/>
            </a:prstGeom>
            <a:noFill/>
            <a:ln w="9525">
              <a:noFill/>
              <a:miter lim="800000"/>
              <a:headEnd/>
              <a:tailEnd/>
            </a:ln>
            <a:effectLst>
              <a:outerShdw sy="50000" rotWithShape="0">
                <a:srgbClr val="808080">
                  <a:alpha val="50000"/>
                </a:srgbClr>
              </a:outerShdw>
            </a:effectLst>
          </p:spPr>
          <p:txBody>
            <a:bodyPr wrap="square" anchor="ctr">
              <a:spAutoFit/>
            </a:bodyPr>
            <a:lstStyle/>
            <a:p>
              <a:r>
                <a:rPr lang="zh-CN" altLang="en-US" sz="800" b="1" dirty="0">
                  <a:solidFill>
                    <a:schemeClr val="tx1"/>
                  </a:solidFill>
                  <a:effectLst>
                    <a:outerShdw blurRad="38100" dist="38100" dir="2700000" algn="tl">
                      <a:srgbClr val="C0C0C0"/>
                    </a:outerShdw>
                  </a:effectLst>
                  <a:latin typeface="华文新魏" pitchFamily="2" charset="-122"/>
                  <a:ea typeface="华文新魏" pitchFamily="2" charset="-122"/>
                </a:rPr>
                <a:t>吴佩孚</a:t>
              </a:r>
              <a:r>
                <a:rPr lang="en-US" altLang="zh-CN" sz="800" b="1" dirty="0">
                  <a:solidFill>
                    <a:schemeClr val="tx1"/>
                  </a:solidFill>
                  <a:effectLst>
                    <a:outerShdw blurRad="38100" dist="38100" dir="2700000" algn="tl">
                      <a:srgbClr val="C0C0C0"/>
                    </a:outerShdw>
                  </a:effectLst>
                  <a:latin typeface="华文新魏" pitchFamily="2" charset="-122"/>
                  <a:ea typeface="华文新魏" pitchFamily="2" charset="-122"/>
                </a:rPr>
                <a:t>(1874--1939</a:t>
              </a:r>
              <a:r>
                <a:rPr lang="en-US" altLang="zh-CN" sz="1200" b="1" dirty="0">
                  <a:solidFill>
                    <a:schemeClr val="tx1"/>
                  </a:solidFill>
                  <a:effectLst>
                    <a:outerShdw blurRad="38100" dist="38100" dir="2700000" algn="tl">
                      <a:srgbClr val="C0C0C0"/>
                    </a:outerShdw>
                  </a:effectLst>
                  <a:latin typeface="华文新魏" pitchFamily="2" charset="-122"/>
                  <a:ea typeface="华文新魏" pitchFamily="2" charset="-122"/>
                </a:rPr>
                <a:t>)</a:t>
              </a:r>
            </a:p>
          </p:txBody>
        </p:sp>
      </p:grpSp>
      <p:grpSp>
        <p:nvGrpSpPr>
          <p:cNvPr id="15" name="组合 14"/>
          <p:cNvGrpSpPr/>
          <p:nvPr/>
        </p:nvGrpSpPr>
        <p:grpSpPr>
          <a:xfrm>
            <a:off x="3203848" y="4293096"/>
            <a:ext cx="1301899" cy="1511588"/>
            <a:chOff x="3635896" y="1628800"/>
            <a:chExt cx="2238003" cy="3111010"/>
          </a:xfrm>
        </p:grpSpPr>
        <p:sp>
          <p:nvSpPr>
            <p:cNvPr id="16" name="Rectangle 2"/>
            <p:cNvSpPr>
              <a:spLocks noChangeArrowheads="1"/>
            </p:cNvSpPr>
            <p:nvPr/>
          </p:nvSpPr>
          <p:spPr bwMode="auto">
            <a:xfrm>
              <a:off x="3635896" y="4296403"/>
              <a:ext cx="2023169" cy="443407"/>
            </a:xfrm>
            <a:prstGeom prst="rect">
              <a:avLst/>
            </a:prstGeom>
            <a:noFill/>
            <a:ln w="9525">
              <a:noFill/>
              <a:miter lim="800000"/>
              <a:headEnd/>
              <a:tailEnd/>
            </a:ln>
            <a:effectLst/>
          </p:spPr>
          <p:txBody>
            <a:bodyPr wrap="none">
              <a:spAutoFit/>
            </a:bodyPr>
            <a:lstStyle/>
            <a:p>
              <a:r>
                <a:rPr lang="zh-CN" altLang="en-US" sz="800" b="1" dirty="0">
                  <a:effectLst>
                    <a:outerShdw blurRad="38100" dist="38100" dir="2700000" algn="tl">
                      <a:srgbClr val="C0C0C0"/>
                    </a:outerShdw>
                  </a:effectLst>
                  <a:latin typeface="华文新魏" pitchFamily="2" charset="-122"/>
                  <a:ea typeface="华文新魏" pitchFamily="2" charset="-122"/>
                </a:rPr>
                <a:t>孙传芳（</a:t>
              </a:r>
              <a:r>
                <a:rPr lang="en-US" altLang="zh-CN" sz="800" b="1" dirty="0">
                  <a:effectLst>
                    <a:outerShdw blurRad="38100" dist="38100" dir="2700000" algn="tl">
                      <a:srgbClr val="C0C0C0"/>
                    </a:outerShdw>
                  </a:effectLst>
                  <a:latin typeface="华文新魏" pitchFamily="2" charset="-122"/>
                  <a:ea typeface="华文新魏" pitchFamily="2" charset="-122"/>
                </a:rPr>
                <a:t>1885--1935 ) </a:t>
              </a:r>
            </a:p>
          </p:txBody>
        </p:sp>
        <p:pic>
          <p:nvPicPr>
            <p:cNvPr id="17" name="Picture 4" descr="https://ss1.bdstatic.com/70cFvXSh_Q1YnxGkpoWK1HF6hhy/it/u=2085666322,3197333107&amp;fm=26&amp;gp=0.jpg">
              <a:hlinkClick r:id="rId6"/>
            </p:cNvPr>
            <p:cNvPicPr>
              <a:picLocks noChangeAspect="1" noChangeArrowheads="1"/>
            </p:cNvPicPr>
            <p:nvPr/>
          </p:nvPicPr>
          <p:blipFill>
            <a:blip r:embed="rId7" cstate="print"/>
            <a:srcRect/>
            <a:stretch>
              <a:fillRect/>
            </a:stretch>
          </p:blipFill>
          <p:spPr bwMode="auto">
            <a:xfrm>
              <a:off x="3635896" y="1628800"/>
              <a:ext cx="2238003" cy="2636856"/>
            </a:xfrm>
            <a:prstGeom prst="rect">
              <a:avLst/>
            </a:prstGeom>
            <a:noFill/>
          </p:spPr>
        </p:pic>
      </p:grpSp>
      <p:grpSp>
        <p:nvGrpSpPr>
          <p:cNvPr id="18" name="组合 17"/>
          <p:cNvGrpSpPr/>
          <p:nvPr/>
        </p:nvGrpSpPr>
        <p:grpSpPr>
          <a:xfrm>
            <a:off x="3347864" y="1988840"/>
            <a:ext cx="1085554" cy="1295564"/>
            <a:chOff x="6444208" y="1196752"/>
            <a:chExt cx="2437780" cy="3525745"/>
          </a:xfrm>
        </p:grpSpPr>
        <p:sp>
          <p:nvSpPr>
            <p:cNvPr id="19" name="Rectangle 8"/>
            <p:cNvSpPr>
              <a:spLocks noChangeArrowheads="1"/>
            </p:cNvSpPr>
            <p:nvPr/>
          </p:nvSpPr>
          <p:spPr bwMode="auto">
            <a:xfrm>
              <a:off x="6444208" y="4136188"/>
              <a:ext cx="2437780" cy="586309"/>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sz="800" b="1" dirty="0">
                  <a:effectLst>
                    <a:outerShdw blurRad="38100" dist="38100" dir="2700000" algn="tl">
                      <a:srgbClr val="C0C0C0"/>
                    </a:outerShdw>
                  </a:effectLst>
                  <a:latin typeface="华文新魏" pitchFamily="2" charset="-122"/>
                  <a:ea typeface="华文新魏" pitchFamily="2" charset="-122"/>
                </a:rPr>
                <a:t>张作霖</a:t>
              </a:r>
              <a:r>
                <a:rPr lang="en-US" altLang="zh-CN" sz="800" b="1" dirty="0">
                  <a:effectLst>
                    <a:outerShdw blurRad="38100" dist="38100" dir="2700000" algn="tl">
                      <a:srgbClr val="C0C0C0"/>
                    </a:outerShdw>
                  </a:effectLst>
                  <a:latin typeface="华文新魏" pitchFamily="2" charset="-122"/>
                  <a:ea typeface="华文新魏" pitchFamily="2" charset="-122"/>
                </a:rPr>
                <a:t>(1875--1928) </a:t>
              </a:r>
            </a:p>
          </p:txBody>
        </p:sp>
        <p:pic>
          <p:nvPicPr>
            <p:cNvPr id="20" name="Picture 2" descr="https://ss0.bdstatic.com/70cFuHSh_Q1YnxGkpoWK1HF6hhy/it/u=2008604141,3275063163&amp;fm=26&amp;gp=0.jpg">
              <a:hlinkClick r:id="rId8"/>
            </p:cNvPr>
            <p:cNvPicPr>
              <a:picLocks noChangeAspect="1" noChangeArrowheads="1"/>
            </p:cNvPicPr>
            <p:nvPr/>
          </p:nvPicPr>
          <p:blipFill>
            <a:blip r:embed="rId9" cstate="print"/>
            <a:srcRect/>
            <a:stretch>
              <a:fillRect/>
            </a:stretch>
          </p:blipFill>
          <p:spPr bwMode="auto">
            <a:xfrm>
              <a:off x="6444208" y="1196752"/>
              <a:ext cx="2336676" cy="2913137"/>
            </a:xfrm>
            <a:prstGeom prst="rect">
              <a:avLst/>
            </a:prstGeom>
            <a:noFill/>
          </p:spPr>
        </p:pic>
      </p:grpSp>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10594"/>
                                        </p:tgtEl>
                                        <p:attrNameLst>
                                          <p:attrName>style.visibility</p:attrName>
                                        </p:attrNameLst>
                                      </p:cBhvr>
                                      <p:to>
                                        <p:strVal val="visible"/>
                                      </p:to>
                                    </p:set>
                                    <p:anim to="" calcmode="lin" valueType="num">
                                      <p:cBhvr>
                                        <p:cTn id="7" dur="1" fill="hold"/>
                                        <p:tgtEl>
                                          <p:spTgt spid="11059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ChangeArrowheads="1"/>
          </p:cNvSpPr>
          <p:nvPr/>
        </p:nvSpPr>
        <p:spPr bwMode="auto">
          <a:xfrm>
            <a:off x="467544" y="4724400"/>
            <a:ext cx="8157344" cy="1224880"/>
          </a:xfrm>
          <a:prstGeom prst="rect">
            <a:avLst/>
          </a:prstGeom>
          <a:solidFill>
            <a:schemeClr val="bg1"/>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000" b="1" dirty="0">
                <a:solidFill>
                  <a:schemeClr val="tx1"/>
                </a:solidFill>
              </a:rPr>
              <a:t>国民革命军在工农群众的支援下，采取</a:t>
            </a:r>
            <a:r>
              <a:rPr lang="zh-CN" altLang="en-US" sz="2000" b="1" dirty="0">
                <a:solidFill>
                  <a:srgbClr val="FF0000"/>
                </a:solidFill>
              </a:rPr>
              <a:t>各个击破</a:t>
            </a:r>
            <a:r>
              <a:rPr lang="zh-CN" altLang="en-US" sz="2000" b="1" dirty="0">
                <a:solidFill>
                  <a:schemeClr val="tx1"/>
                </a:solidFill>
              </a:rPr>
              <a:t>的战略，在不到半年的时间里，先后基本上摧毁了北洋军阀</a:t>
            </a:r>
            <a:r>
              <a:rPr lang="zh-CN" altLang="en-US" sz="2000" b="1" dirty="0">
                <a:solidFill>
                  <a:srgbClr val="FF0000"/>
                </a:solidFill>
              </a:rPr>
              <a:t>吴佩孚、孙传芳</a:t>
            </a:r>
            <a:r>
              <a:rPr lang="zh-CN" altLang="en-US" sz="2000" b="1" dirty="0">
                <a:solidFill>
                  <a:schemeClr val="tx1"/>
                </a:solidFill>
              </a:rPr>
              <a:t>的主力，革命势力发展到了长江流域和黄河流域的大部分地区</a:t>
            </a:r>
            <a:r>
              <a:rPr lang="zh-CN" altLang="en-US" sz="2000" b="1" dirty="0" smtClean="0">
                <a:solidFill>
                  <a:schemeClr val="tx1"/>
                </a:solidFill>
              </a:rPr>
              <a:t>。</a:t>
            </a:r>
            <a:endParaRPr lang="zh-CN" altLang="en-US" sz="2000" b="1" dirty="0">
              <a:solidFill>
                <a:schemeClr val="tx1"/>
              </a:solidFill>
            </a:endParaRPr>
          </a:p>
        </p:txBody>
      </p:sp>
      <p:grpSp>
        <p:nvGrpSpPr>
          <p:cNvPr id="9" name="组合 8"/>
          <p:cNvGrpSpPr/>
          <p:nvPr/>
        </p:nvGrpSpPr>
        <p:grpSpPr>
          <a:xfrm>
            <a:off x="611560" y="1052736"/>
            <a:ext cx="2248917" cy="3013303"/>
            <a:chOff x="539552" y="692696"/>
            <a:chExt cx="2320925" cy="3373343"/>
          </a:xfrm>
        </p:grpSpPr>
        <p:pic>
          <p:nvPicPr>
            <p:cNvPr id="111621" name="Picture 5" descr="u=3154402747,2634815763&amp;fm=0&amp;gp=0">
              <a:hlinkClick r:id="rId2"/>
            </p:cNvPr>
            <p:cNvPicPr>
              <a:picLocks noChangeAspect="1" noChangeArrowheads="1"/>
            </p:cNvPicPr>
            <p:nvPr/>
          </p:nvPicPr>
          <p:blipFill>
            <a:blip r:embed="rId3" cstate="print"/>
            <a:srcRect/>
            <a:stretch>
              <a:fillRect/>
            </a:stretch>
          </p:blipFill>
          <p:spPr bwMode="auto">
            <a:xfrm>
              <a:off x="539552" y="692696"/>
              <a:ext cx="2320925" cy="3024336"/>
            </a:xfrm>
            <a:prstGeom prst="rect">
              <a:avLst/>
            </a:prstGeom>
            <a:noFill/>
            <a:ln w="9525">
              <a:noFill/>
              <a:miter lim="800000"/>
              <a:headEnd/>
              <a:tailEnd/>
            </a:ln>
          </p:spPr>
        </p:pic>
        <p:sp>
          <p:nvSpPr>
            <p:cNvPr id="111623" name="Rectangle 7"/>
            <p:cNvSpPr>
              <a:spLocks noChangeArrowheads="1"/>
            </p:cNvSpPr>
            <p:nvPr/>
          </p:nvSpPr>
          <p:spPr bwMode="auto">
            <a:xfrm>
              <a:off x="827584" y="3789040"/>
              <a:ext cx="1502334" cy="276999"/>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sz="1200" b="1" dirty="0">
                  <a:solidFill>
                    <a:schemeClr val="tx1"/>
                  </a:solidFill>
                  <a:effectLst>
                    <a:outerShdw blurRad="38100" dist="38100" dir="2700000" algn="tl">
                      <a:srgbClr val="C0C0C0"/>
                    </a:outerShdw>
                  </a:effectLst>
                  <a:latin typeface="华文新魏" pitchFamily="2" charset="-122"/>
                  <a:ea typeface="华文新魏" pitchFamily="2" charset="-122"/>
                </a:rPr>
                <a:t>吴佩孚</a:t>
              </a:r>
              <a:r>
                <a:rPr lang="en-US" altLang="zh-CN" sz="1200" b="1" dirty="0">
                  <a:solidFill>
                    <a:schemeClr val="tx1"/>
                  </a:solidFill>
                  <a:effectLst>
                    <a:outerShdw blurRad="38100" dist="38100" dir="2700000" algn="tl">
                      <a:srgbClr val="C0C0C0"/>
                    </a:outerShdw>
                  </a:effectLst>
                  <a:latin typeface="华文新魏" pitchFamily="2" charset="-122"/>
                  <a:ea typeface="华文新魏" pitchFamily="2" charset="-122"/>
                </a:rPr>
                <a:t>(1874--1939)</a:t>
              </a:r>
            </a:p>
          </p:txBody>
        </p:sp>
      </p:grpSp>
      <p:grpSp>
        <p:nvGrpSpPr>
          <p:cNvPr id="12" name="组合 11"/>
          <p:cNvGrpSpPr/>
          <p:nvPr/>
        </p:nvGrpSpPr>
        <p:grpSpPr>
          <a:xfrm>
            <a:off x="6444208" y="1196752"/>
            <a:ext cx="2336676" cy="3301335"/>
            <a:chOff x="6444208" y="1196752"/>
            <a:chExt cx="2336676" cy="3301335"/>
          </a:xfrm>
        </p:grpSpPr>
        <p:sp>
          <p:nvSpPr>
            <p:cNvPr id="111624" name="Rectangle 8"/>
            <p:cNvSpPr>
              <a:spLocks noChangeArrowheads="1"/>
            </p:cNvSpPr>
            <p:nvPr/>
          </p:nvSpPr>
          <p:spPr bwMode="auto">
            <a:xfrm>
              <a:off x="6804248" y="4221088"/>
              <a:ext cx="1540806" cy="276999"/>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sz="1200" b="1" dirty="0">
                  <a:effectLst>
                    <a:outerShdw blurRad="38100" dist="38100" dir="2700000" algn="tl">
                      <a:srgbClr val="C0C0C0"/>
                    </a:outerShdw>
                  </a:effectLst>
                  <a:latin typeface="华文新魏" pitchFamily="2" charset="-122"/>
                  <a:ea typeface="华文新魏" pitchFamily="2" charset="-122"/>
                </a:rPr>
                <a:t>张作霖</a:t>
              </a:r>
              <a:r>
                <a:rPr lang="en-US" altLang="zh-CN" sz="1200" b="1" dirty="0">
                  <a:effectLst>
                    <a:outerShdw blurRad="38100" dist="38100" dir="2700000" algn="tl">
                      <a:srgbClr val="C0C0C0"/>
                    </a:outerShdw>
                  </a:effectLst>
                  <a:latin typeface="华文新魏" pitchFamily="2" charset="-122"/>
                  <a:ea typeface="华文新魏" pitchFamily="2" charset="-122"/>
                </a:rPr>
                <a:t>(1875--1928) </a:t>
              </a:r>
            </a:p>
          </p:txBody>
        </p:sp>
        <p:pic>
          <p:nvPicPr>
            <p:cNvPr id="178178" name="Picture 2" descr="https://ss0.bdstatic.com/70cFuHSh_Q1YnxGkpoWK1HF6hhy/it/u=2008604141,3275063163&amp;fm=26&amp;gp=0.jpg">
              <a:hlinkClick r:id="rId4"/>
            </p:cNvPr>
            <p:cNvPicPr>
              <a:picLocks noChangeAspect="1" noChangeArrowheads="1"/>
            </p:cNvPicPr>
            <p:nvPr/>
          </p:nvPicPr>
          <p:blipFill>
            <a:blip r:embed="rId5" cstate="print"/>
            <a:srcRect/>
            <a:stretch>
              <a:fillRect/>
            </a:stretch>
          </p:blipFill>
          <p:spPr bwMode="auto">
            <a:xfrm>
              <a:off x="6444208" y="1196752"/>
              <a:ext cx="2336676" cy="2913137"/>
            </a:xfrm>
            <a:prstGeom prst="rect">
              <a:avLst/>
            </a:prstGeom>
            <a:noFill/>
          </p:spPr>
        </p:pic>
      </p:grpSp>
      <p:grpSp>
        <p:nvGrpSpPr>
          <p:cNvPr id="14" name="组合 13"/>
          <p:cNvGrpSpPr/>
          <p:nvPr/>
        </p:nvGrpSpPr>
        <p:grpSpPr>
          <a:xfrm>
            <a:off x="3635896" y="1628800"/>
            <a:ext cx="2238003" cy="2941295"/>
            <a:chOff x="3635896" y="1628800"/>
            <a:chExt cx="2238003" cy="2941295"/>
          </a:xfrm>
        </p:grpSpPr>
        <p:sp>
          <p:nvSpPr>
            <p:cNvPr id="111618" name="Rectangle 2"/>
            <p:cNvSpPr>
              <a:spLocks noChangeArrowheads="1"/>
            </p:cNvSpPr>
            <p:nvPr/>
          </p:nvSpPr>
          <p:spPr bwMode="auto">
            <a:xfrm>
              <a:off x="3923928" y="4293096"/>
              <a:ext cx="1678665" cy="276999"/>
            </a:xfrm>
            <a:prstGeom prst="rect">
              <a:avLst/>
            </a:prstGeom>
            <a:noFill/>
            <a:ln w="9525">
              <a:noFill/>
              <a:miter lim="800000"/>
              <a:headEnd/>
              <a:tailEnd/>
            </a:ln>
            <a:effectLst/>
          </p:spPr>
          <p:txBody>
            <a:bodyPr wrap="none">
              <a:spAutoFit/>
            </a:bodyPr>
            <a:lstStyle/>
            <a:p>
              <a:r>
                <a:rPr lang="zh-CN" altLang="en-US" sz="1200" b="1" dirty="0">
                  <a:effectLst>
                    <a:outerShdw blurRad="38100" dist="38100" dir="2700000" algn="tl">
                      <a:srgbClr val="C0C0C0"/>
                    </a:outerShdw>
                  </a:effectLst>
                  <a:latin typeface="华文新魏" pitchFamily="2" charset="-122"/>
                  <a:ea typeface="华文新魏" pitchFamily="2" charset="-122"/>
                </a:rPr>
                <a:t>孙传芳（</a:t>
              </a:r>
              <a:r>
                <a:rPr lang="en-US" altLang="zh-CN" sz="1200" b="1" dirty="0">
                  <a:effectLst>
                    <a:outerShdw blurRad="38100" dist="38100" dir="2700000" algn="tl">
                      <a:srgbClr val="C0C0C0"/>
                    </a:outerShdw>
                  </a:effectLst>
                  <a:latin typeface="华文新魏" pitchFamily="2" charset="-122"/>
                  <a:ea typeface="华文新魏" pitchFamily="2" charset="-122"/>
                </a:rPr>
                <a:t>1885--1935 ) </a:t>
              </a:r>
            </a:p>
          </p:txBody>
        </p:sp>
        <p:pic>
          <p:nvPicPr>
            <p:cNvPr id="178180" name="Picture 4" descr="https://ss1.bdstatic.com/70cFvXSh_Q1YnxGkpoWK1HF6hhy/it/u=2085666322,3197333107&amp;fm=26&amp;gp=0.jpg">
              <a:hlinkClick r:id="rId6"/>
            </p:cNvPr>
            <p:cNvPicPr>
              <a:picLocks noChangeAspect="1" noChangeArrowheads="1"/>
            </p:cNvPicPr>
            <p:nvPr/>
          </p:nvPicPr>
          <p:blipFill>
            <a:blip r:embed="rId7" cstate="print"/>
            <a:srcRect/>
            <a:stretch>
              <a:fillRect/>
            </a:stretch>
          </p:blipFill>
          <p:spPr bwMode="auto">
            <a:xfrm>
              <a:off x="3635896" y="1628800"/>
              <a:ext cx="2238003" cy="2636856"/>
            </a:xfrm>
            <a:prstGeom prst="rect">
              <a:avLst/>
            </a:prstGeom>
            <a:noFill/>
          </p:spPr>
        </p:pic>
      </p:gr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1" name="Picture 3" descr="3_e_3l"/>
          <p:cNvPicPr>
            <a:picLocks noChangeAspect="1" noChangeArrowheads="1"/>
          </p:cNvPicPr>
          <p:nvPr/>
        </p:nvPicPr>
        <p:blipFill>
          <a:blip r:embed="rId2" cstate="print"/>
          <a:srcRect/>
          <a:stretch>
            <a:fillRect/>
          </a:stretch>
        </p:blipFill>
        <p:spPr bwMode="auto">
          <a:xfrm>
            <a:off x="4644008" y="2348880"/>
            <a:ext cx="3960440" cy="3027250"/>
          </a:xfrm>
          <a:prstGeom prst="rect">
            <a:avLst/>
          </a:prstGeom>
          <a:noFill/>
          <a:ln w="76200">
            <a:solidFill>
              <a:srgbClr val="000000"/>
            </a:solidFill>
            <a:miter lim="800000"/>
            <a:headEnd/>
            <a:tailEnd/>
          </a:ln>
        </p:spPr>
      </p:pic>
      <p:sp>
        <p:nvSpPr>
          <p:cNvPr id="94212" name="Rectangle 4"/>
          <p:cNvSpPr>
            <a:spLocks noChangeArrowheads="1"/>
          </p:cNvSpPr>
          <p:nvPr/>
        </p:nvSpPr>
        <p:spPr bwMode="auto">
          <a:xfrm>
            <a:off x="323528" y="404664"/>
            <a:ext cx="8280920" cy="830997"/>
          </a:xfrm>
          <a:prstGeom prst="rect">
            <a:avLst/>
          </a:prstGeom>
          <a:noFill/>
          <a:ln w="9525">
            <a:noFill/>
            <a:miter lim="800000"/>
            <a:headEnd/>
            <a:tailEnd/>
          </a:ln>
          <a:effectLst/>
        </p:spPr>
        <p:txBody>
          <a:bodyPr wrap="square">
            <a:spAutoFit/>
          </a:bodyPr>
          <a:lstStyle/>
          <a:p>
            <a:r>
              <a:rPr lang="zh-CN" altLang="en-US" sz="2400" b="1" dirty="0" smtClean="0"/>
              <a:t> </a:t>
            </a:r>
            <a:r>
              <a:rPr lang="en-US" altLang="zh-CN" sz="2400" b="1" dirty="0" smtClean="0"/>
              <a:t>1927</a:t>
            </a:r>
            <a:r>
              <a:rPr lang="zh-CN" altLang="en-US" sz="2400" b="1" dirty="0" smtClean="0"/>
              <a:t>年初，国民政府从广州迁到武汉。武汉成为全国革命的重心。图为武汉民众欢庆北伐胜利和国民政府迁都武汉。</a:t>
            </a:r>
          </a:p>
        </p:txBody>
      </p:sp>
      <p:pic>
        <p:nvPicPr>
          <p:cNvPr id="6" name="Picture 4" descr="200611221158229"/>
          <p:cNvPicPr>
            <a:picLocks noChangeAspect="1" noChangeArrowheads="1"/>
          </p:cNvPicPr>
          <p:nvPr/>
        </p:nvPicPr>
        <p:blipFill>
          <a:blip r:embed="rId3" cstate="print"/>
          <a:srcRect/>
          <a:stretch>
            <a:fillRect/>
          </a:stretch>
        </p:blipFill>
        <p:spPr bwMode="auto">
          <a:xfrm>
            <a:off x="323528" y="1412776"/>
            <a:ext cx="4283968" cy="5112568"/>
          </a:xfrm>
          <a:prstGeom prst="rect">
            <a:avLst/>
          </a:prstGeom>
          <a:noFill/>
        </p:spPr>
      </p:pic>
    </p:spTree>
  </p:cSld>
  <p:clrMapOvr>
    <a:masterClrMapping/>
  </p:clrMapOvr>
  <p:transition spd="med">
    <p:cove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251520" y="260648"/>
            <a:ext cx="3024336" cy="1143000"/>
          </a:xfrm>
        </p:spPr>
        <p:txBody>
          <a:bodyPr/>
          <a:lstStyle/>
          <a:p>
            <a:r>
              <a:rPr lang="zh-CN" altLang="en-US" b="1" dirty="0">
                <a:solidFill>
                  <a:schemeClr val="tx1"/>
                </a:solidFill>
              </a:rPr>
              <a:t>国民革命歌</a:t>
            </a:r>
            <a:r>
              <a:rPr lang="zh-CN" altLang="en-US" dirty="0"/>
              <a:t> </a:t>
            </a:r>
          </a:p>
        </p:txBody>
      </p:sp>
      <p:sp>
        <p:nvSpPr>
          <p:cNvPr id="112643" name="Rectangle 3"/>
          <p:cNvSpPr>
            <a:spLocks noGrp="1" noChangeArrowheads="1"/>
          </p:cNvSpPr>
          <p:nvPr>
            <p:ph sz="quarter" idx="1"/>
          </p:nvPr>
        </p:nvSpPr>
        <p:spPr>
          <a:xfrm>
            <a:off x="395536" y="2997201"/>
            <a:ext cx="8445252" cy="2376016"/>
          </a:xfrm>
          <a:solidFill>
            <a:schemeClr val="bg1"/>
          </a:solidFill>
        </p:spPr>
        <p:txBody>
          <a:bodyPr>
            <a:normAutofit/>
          </a:bodyPr>
          <a:lstStyle/>
          <a:p>
            <a:r>
              <a:rPr lang="zh-CN" altLang="en-US" b="1" dirty="0"/>
              <a:t>打倒列强，打倒列强，除军阀，除军阀。努力国民革命，努力国民革命，齐奋斗，齐奋斗。工农学兵，工农学兵，大联合，大联合。打倒帝国主义，打倒帝国主义，齐奋斗，齐奋斗。打倒列强，打倒列强，除军阀，除军阀。国民革命成功，国民革命成功，齐欢唱，齐欢唱</a:t>
            </a:r>
            <a:r>
              <a:rPr lang="zh-CN" altLang="en-US" dirty="0"/>
              <a:t>。 </a:t>
            </a:r>
          </a:p>
        </p:txBody>
      </p:sp>
      <p:pic>
        <p:nvPicPr>
          <p:cNvPr id="112644" name="Picture 4" descr="军歌"/>
          <p:cNvPicPr>
            <a:picLocks noChangeAspect="1" noChangeArrowheads="1"/>
          </p:cNvPicPr>
          <p:nvPr/>
        </p:nvPicPr>
        <p:blipFill>
          <a:blip r:embed="rId2" cstate="print"/>
          <a:srcRect l="8336" t="9818" r="2089" b="48030"/>
          <a:stretch>
            <a:fillRect/>
          </a:stretch>
        </p:blipFill>
        <p:spPr bwMode="auto">
          <a:xfrm>
            <a:off x="3276600" y="404813"/>
            <a:ext cx="5616575" cy="2160587"/>
          </a:xfrm>
          <a:prstGeom prst="rect">
            <a:avLst/>
          </a:prstGeom>
          <a:noFill/>
          <a:ln w="9525">
            <a:noFill/>
            <a:miter lim="800000"/>
            <a:headEnd/>
            <a:tailEnd/>
          </a:ln>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251520" y="260648"/>
            <a:ext cx="7643192" cy="919162"/>
          </a:xfrm>
        </p:spPr>
        <p:txBody>
          <a:bodyPr/>
          <a:lstStyle/>
          <a:p>
            <a:r>
              <a:rPr lang="en-US" altLang="zh-CN" b="1" dirty="0">
                <a:solidFill>
                  <a:schemeClr val="tx1"/>
                </a:solidFill>
                <a:ea typeface="华文新魏" pitchFamily="2" charset="-122"/>
              </a:rPr>
              <a:t>3</a:t>
            </a:r>
            <a:r>
              <a:rPr lang="zh-CN" altLang="en-US" b="1" dirty="0">
                <a:solidFill>
                  <a:schemeClr val="tx1"/>
                </a:solidFill>
                <a:ea typeface="华文新魏" pitchFamily="2" charset="-122"/>
              </a:rPr>
              <a:t>、大革命中的共产党</a:t>
            </a:r>
          </a:p>
        </p:txBody>
      </p:sp>
      <p:sp>
        <p:nvSpPr>
          <p:cNvPr id="113667" name="Rectangle 3"/>
          <p:cNvSpPr>
            <a:spLocks noGrp="1" noChangeArrowheads="1"/>
          </p:cNvSpPr>
          <p:nvPr>
            <p:ph sz="quarter" idx="1"/>
          </p:nvPr>
        </p:nvSpPr>
        <p:spPr>
          <a:xfrm>
            <a:off x="467544" y="1412776"/>
            <a:ext cx="3384947" cy="4321175"/>
          </a:xfrm>
          <a:solidFill>
            <a:schemeClr val="bg1"/>
          </a:solidFill>
        </p:spPr>
        <p:txBody>
          <a:bodyPr>
            <a:normAutofit lnSpcReduction="10000"/>
          </a:bodyPr>
          <a:lstStyle/>
          <a:p>
            <a:pPr>
              <a:buFont typeface="Wingdings" pitchFamily="2" charset="2"/>
              <a:buNone/>
            </a:pPr>
            <a:r>
              <a:rPr lang="en-US" altLang="zh-CN" b="1" dirty="0">
                <a:latin typeface="华文新魏" pitchFamily="2" charset="-122"/>
                <a:ea typeface="华文新魏" pitchFamily="2" charset="-122"/>
              </a:rPr>
              <a:t>※</a:t>
            </a:r>
            <a:r>
              <a:rPr lang="zh-CN" altLang="en-US" sz="2800" b="1" dirty="0">
                <a:latin typeface="华文新魏" pitchFamily="2" charset="-122"/>
                <a:ea typeface="华文新魏" pitchFamily="2" charset="-122"/>
              </a:rPr>
              <a:t>是反对帝国主义、推翻军阀口号的提出者</a:t>
            </a:r>
          </a:p>
          <a:p>
            <a:pPr>
              <a:buFont typeface="Wingdings" pitchFamily="2" charset="2"/>
              <a:buNone/>
            </a:pP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是国共合作统一战线的倡导者和组织者</a:t>
            </a:r>
          </a:p>
          <a:p>
            <a:pPr>
              <a:buFont typeface="Wingdings" pitchFamily="2" charset="2"/>
              <a:buNone/>
            </a:pP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是人民群众的主要发动者和组织者</a:t>
            </a:r>
          </a:p>
          <a:p>
            <a:pPr>
              <a:buFont typeface="Wingdings" pitchFamily="2" charset="2"/>
              <a:buNone/>
            </a:pP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在革命战争中发挥着巨大作用</a:t>
            </a:r>
          </a:p>
        </p:txBody>
      </p:sp>
      <p:pic>
        <p:nvPicPr>
          <p:cNvPr id="113668" name="Picture 4" descr="202699"/>
          <p:cNvPicPr>
            <a:picLocks noChangeAspect="1" noChangeArrowheads="1"/>
          </p:cNvPicPr>
          <p:nvPr/>
        </p:nvPicPr>
        <p:blipFill>
          <a:blip r:embed="rId2" cstate="print"/>
          <a:srcRect/>
          <a:stretch>
            <a:fillRect/>
          </a:stretch>
        </p:blipFill>
        <p:spPr bwMode="auto">
          <a:xfrm>
            <a:off x="4572000" y="2060575"/>
            <a:ext cx="4176713" cy="2878138"/>
          </a:xfrm>
          <a:prstGeom prst="rect">
            <a:avLst/>
          </a:prstGeom>
          <a:noFill/>
          <a:ln w="9525">
            <a:noFill/>
            <a:miter lim="800000"/>
            <a:headEnd/>
            <a:tailEnd/>
          </a:ln>
        </p:spPr>
      </p:pic>
      <p:sp>
        <p:nvSpPr>
          <p:cNvPr id="113669" name="Text Box 5"/>
          <p:cNvSpPr txBox="1">
            <a:spLocks noChangeArrowheads="1"/>
          </p:cNvSpPr>
          <p:nvPr/>
        </p:nvSpPr>
        <p:spPr bwMode="auto">
          <a:xfrm>
            <a:off x="4716463" y="5013325"/>
            <a:ext cx="3887787" cy="366713"/>
          </a:xfrm>
          <a:prstGeom prst="rect">
            <a:avLst/>
          </a:prstGeom>
          <a:noFill/>
          <a:ln w="9525">
            <a:noFill/>
            <a:miter lim="800000"/>
            <a:headEnd/>
            <a:tailEnd/>
          </a:ln>
          <a:effectLst/>
        </p:spPr>
        <p:txBody>
          <a:bodyPr>
            <a:spAutoFit/>
          </a:bodyPr>
          <a:lstStyle/>
          <a:p>
            <a:pPr>
              <a:spcBef>
                <a:spcPct val="50000"/>
              </a:spcBef>
            </a:pPr>
            <a:r>
              <a:rPr lang="zh-CN" altLang="en-US" sz="1800" b="1" dirty="0">
                <a:solidFill>
                  <a:schemeClr val="tx1"/>
                </a:solidFill>
                <a:latin typeface="华文新魏" pitchFamily="2" charset="-122"/>
                <a:ea typeface="华文新魏" pitchFamily="2" charset="-122"/>
              </a:rPr>
              <a:t>参加北伐的共产党部分政治工作人员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3668"/>
                                        </p:tgtEl>
                                        <p:attrNameLst>
                                          <p:attrName>style.visibility</p:attrName>
                                        </p:attrNameLst>
                                      </p:cBhvr>
                                      <p:to>
                                        <p:strVal val="visible"/>
                                      </p:to>
                                    </p:set>
                                    <p:animEffect transition="in" filter="dissolve">
                                      <p:cBhvr>
                                        <p:cTn id="7" dur="500"/>
                                        <p:tgtEl>
                                          <p:spTgt spid="11366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3669"/>
                                        </p:tgtEl>
                                        <p:attrNameLst>
                                          <p:attrName>style.visibility</p:attrName>
                                        </p:attrNameLst>
                                      </p:cBhvr>
                                      <p:to>
                                        <p:strVal val="visible"/>
                                      </p:to>
                                    </p:set>
                                    <p:animEffect transition="in" filter="randombar(horizontal)">
                                      <p:cBhvr>
                                        <p:cTn id="12"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23528" y="260350"/>
            <a:ext cx="8425185" cy="707886"/>
          </a:xfrm>
          <a:prstGeom prst="rect">
            <a:avLst/>
          </a:prstGeom>
          <a:noFill/>
          <a:ln w="9525">
            <a:noFill/>
            <a:miter lim="800000"/>
            <a:headEnd/>
            <a:tailEnd/>
          </a:ln>
          <a:effectLst/>
        </p:spPr>
        <p:txBody>
          <a:bodyPr wrap="square">
            <a:spAutoFit/>
          </a:bodyPr>
          <a:lstStyle/>
          <a:p>
            <a:pPr>
              <a:spcBef>
                <a:spcPct val="50000"/>
              </a:spcBef>
            </a:pPr>
            <a:r>
              <a:rPr lang="en-US" altLang="zh-CN" sz="4000" b="1" dirty="0">
                <a:solidFill>
                  <a:schemeClr val="tx1"/>
                </a:solidFill>
                <a:latin typeface="Arial" pitchFamily="34" charset="0"/>
              </a:rPr>
              <a:t>4</a:t>
            </a:r>
            <a:r>
              <a:rPr lang="zh-CN" altLang="en-US" sz="4000" b="1" dirty="0">
                <a:solidFill>
                  <a:schemeClr val="tx1"/>
                </a:solidFill>
                <a:latin typeface="Arial" pitchFamily="34" charset="0"/>
              </a:rPr>
              <a:t>、大革命的意义、失败原因和教训</a:t>
            </a:r>
          </a:p>
        </p:txBody>
      </p:sp>
      <p:graphicFrame>
        <p:nvGraphicFramePr>
          <p:cNvPr id="6" name="图示 5"/>
          <p:cNvGraphicFramePr/>
          <p:nvPr/>
        </p:nvGraphicFramePr>
        <p:xfrm>
          <a:off x="467544" y="1628800"/>
          <a:ext cx="8208912"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9" name="Picture 5" descr="0098"/>
          <p:cNvPicPr>
            <a:picLocks noChangeAspect="1" noChangeArrowheads="1"/>
          </p:cNvPicPr>
          <p:nvPr/>
        </p:nvPicPr>
        <p:blipFill>
          <a:blip r:embed="rId2" cstate="print"/>
          <a:srcRect/>
          <a:stretch>
            <a:fillRect/>
          </a:stretch>
        </p:blipFill>
        <p:spPr bwMode="auto">
          <a:xfrm>
            <a:off x="107505" y="2348881"/>
            <a:ext cx="5976664" cy="3586272"/>
          </a:xfrm>
          <a:prstGeom prst="rect">
            <a:avLst/>
          </a:prstGeom>
          <a:noFill/>
        </p:spPr>
      </p:pic>
      <p:sp>
        <p:nvSpPr>
          <p:cNvPr id="118790" name="Text Box 6"/>
          <p:cNvSpPr txBox="1">
            <a:spLocks noChangeArrowheads="1"/>
          </p:cNvSpPr>
          <p:nvPr/>
        </p:nvSpPr>
        <p:spPr bwMode="auto">
          <a:xfrm>
            <a:off x="6012160" y="2204864"/>
            <a:ext cx="2952328" cy="4154984"/>
          </a:xfrm>
          <a:prstGeom prst="rect">
            <a:avLst/>
          </a:prstGeom>
          <a:noFill/>
          <a:ln w="9525">
            <a:noFill/>
            <a:miter lim="800000"/>
            <a:headEnd/>
            <a:tailEnd/>
          </a:ln>
          <a:effectLst/>
        </p:spPr>
        <p:txBody>
          <a:bodyPr wrap="square">
            <a:spAutoFit/>
          </a:bodyPr>
          <a:lstStyle/>
          <a:p>
            <a:r>
              <a:rPr lang="en-US" altLang="zh-CN" sz="2400" b="1" dirty="0">
                <a:solidFill>
                  <a:schemeClr val="tx2"/>
                </a:solidFill>
                <a:latin typeface="楷体_GB2312" pitchFamily="49" charset="-122"/>
                <a:ea typeface="楷体_GB2312" pitchFamily="49" charset="-122"/>
              </a:rPr>
              <a:t>    </a:t>
            </a:r>
            <a:r>
              <a:rPr lang="en-US" altLang="zh-CN" sz="2400" b="1" dirty="0">
                <a:solidFill>
                  <a:schemeClr val="tx2"/>
                </a:solidFill>
                <a:latin typeface="华文新魏" pitchFamily="2" charset="-122"/>
                <a:ea typeface="华文新魏" pitchFamily="2" charset="-122"/>
              </a:rPr>
              <a:t>1926</a:t>
            </a:r>
            <a:r>
              <a:rPr lang="zh-CN" altLang="en-US" sz="2400" b="1" dirty="0">
                <a:solidFill>
                  <a:schemeClr val="tx2"/>
                </a:solidFill>
                <a:latin typeface="华文新魏" pitchFamily="2" charset="-122"/>
                <a:ea typeface="华文新魏" pitchFamily="2" charset="-122"/>
              </a:rPr>
              <a:t>年</a:t>
            </a:r>
            <a:r>
              <a:rPr lang="en-US" altLang="zh-CN" sz="2400" b="1" dirty="0">
                <a:solidFill>
                  <a:schemeClr val="tx2"/>
                </a:solidFill>
                <a:latin typeface="华文新魏" pitchFamily="2" charset="-122"/>
                <a:ea typeface="华文新魏" pitchFamily="2" charset="-122"/>
              </a:rPr>
              <a:t>9</a:t>
            </a:r>
            <a:r>
              <a:rPr lang="zh-CN" altLang="en-US" sz="2400" b="1" dirty="0">
                <a:solidFill>
                  <a:schemeClr val="tx2"/>
                </a:solidFill>
                <a:latin typeface="华文新魏" pitchFamily="2" charset="-122"/>
                <a:ea typeface="华文新魏" pitchFamily="2" charset="-122"/>
              </a:rPr>
              <a:t>月，当北伐军兵临汉口时，英国军舰</a:t>
            </a:r>
            <a:r>
              <a:rPr lang="zh-CN" altLang="en-US" sz="2400" b="1" dirty="0" smtClean="0">
                <a:solidFill>
                  <a:schemeClr val="tx2"/>
                </a:solidFill>
                <a:latin typeface="华文新魏" pitchFamily="2" charset="-122"/>
                <a:ea typeface="华文新魏" pitchFamily="2" charset="-122"/>
              </a:rPr>
              <a:t>公然援助</a:t>
            </a:r>
            <a:r>
              <a:rPr lang="zh-CN" altLang="en-US" sz="2400" b="1" dirty="0">
                <a:solidFill>
                  <a:schemeClr val="tx2"/>
                </a:solidFill>
                <a:latin typeface="华文新魏" pitchFamily="2" charset="-122"/>
                <a:ea typeface="华文新魏" pitchFamily="2" charset="-122"/>
              </a:rPr>
              <a:t>吴佩孚，炮击北伐军。</a:t>
            </a:r>
            <a:r>
              <a:rPr lang="en-US" altLang="zh-CN" sz="2400" b="1" dirty="0">
                <a:solidFill>
                  <a:schemeClr val="tx2"/>
                </a:solidFill>
                <a:latin typeface="华文新魏" pitchFamily="2" charset="-122"/>
                <a:ea typeface="华文新魏" pitchFamily="2" charset="-122"/>
              </a:rPr>
              <a:t>9</a:t>
            </a:r>
            <a:r>
              <a:rPr lang="zh-CN" altLang="en-US" sz="2400" b="1" dirty="0">
                <a:solidFill>
                  <a:schemeClr val="tx2"/>
                </a:solidFill>
                <a:latin typeface="华文新魏" pitchFamily="2" charset="-122"/>
                <a:ea typeface="华文新魏" pitchFamily="2" charset="-122"/>
              </a:rPr>
              <a:t>月</a:t>
            </a:r>
            <a:r>
              <a:rPr lang="en-US" altLang="zh-CN" sz="2400" b="1" dirty="0">
                <a:solidFill>
                  <a:schemeClr val="tx2"/>
                </a:solidFill>
                <a:latin typeface="华文新魏" pitchFamily="2" charset="-122"/>
                <a:ea typeface="华文新魏" pitchFamily="2" charset="-122"/>
              </a:rPr>
              <a:t>5</a:t>
            </a:r>
            <a:r>
              <a:rPr lang="zh-CN" altLang="en-US" sz="2400" b="1" dirty="0">
                <a:solidFill>
                  <a:schemeClr val="tx2"/>
                </a:solidFill>
                <a:latin typeface="华文新魏" pitchFamily="2" charset="-122"/>
                <a:ea typeface="华文新魏" pitchFamily="2" charset="-122"/>
              </a:rPr>
              <a:t>日，又借口川军扣留</a:t>
            </a:r>
            <a:r>
              <a:rPr lang="zh-CN" altLang="en-US" sz="2400" b="1" dirty="0" smtClean="0">
                <a:solidFill>
                  <a:schemeClr val="tx2"/>
                </a:solidFill>
                <a:latin typeface="华文新魏" pitchFamily="2" charset="-122"/>
                <a:ea typeface="华文新魏" pitchFamily="2" charset="-122"/>
              </a:rPr>
              <a:t>英国</a:t>
            </a:r>
            <a:r>
              <a:rPr lang="zh-CN" altLang="en-US" sz="2400" b="1" dirty="0">
                <a:solidFill>
                  <a:schemeClr val="tx2"/>
                </a:solidFill>
                <a:latin typeface="华文新魏" pitchFamily="2" charset="-122"/>
                <a:ea typeface="华文新魏" pitchFamily="2" charset="-122"/>
              </a:rPr>
              <a:t>货轮，炮击四川万县县城，炸死炸伤我军民</a:t>
            </a:r>
            <a:r>
              <a:rPr lang="zh-CN" altLang="en-US" sz="2400" b="1" dirty="0" smtClean="0">
                <a:solidFill>
                  <a:schemeClr val="tx2"/>
                </a:solidFill>
                <a:latin typeface="华文新魏" pitchFamily="2" charset="-122"/>
                <a:ea typeface="华文新魏" pitchFamily="2" charset="-122"/>
              </a:rPr>
              <a:t>五、六千人</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毁掉民房一千多家，制造了“</a:t>
            </a:r>
            <a:r>
              <a:rPr lang="zh-CN" altLang="en-US" sz="2400" b="1" dirty="0">
                <a:solidFill>
                  <a:srgbClr val="FF0000"/>
                </a:solidFill>
                <a:latin typeface="华文新魏" pitchFamily="2" charset="-122"/>
                <a:ea typeface="华文新魏" pitchFamily="2" charset="-122"/>
              </a:rPr>
              <a:t>万县惨案</a:t>
            </a:r>
            <a:r>
              <a:rPr lang="zh-CN" altLang="en-US" sz="2400" b="1" dirty="0">
                <a:solidFill>
                  <a:schemeClr val="tx2"/>
                </a:solidFill>
                <a:latin typeface="华文新魏" pitchFamily="2" charset="-122"/>
                <a:ea typeface="华文新魏" pitchFamily="2" charset="-122"/>
              </a:rPr>
              <a:t>”。 </a:t>
            </a:r>
          </a:p>
        </p:txBody>
      </p:sp>
      <p:sp>
        <p:nvSpPr>
          <p:cNvPr id="5" name="Rectangle 4"/>
          <p:cNvSpPr>
            <a:spLocks noChangeArrowheads="1"/>
          </p:cNvSpPr>
          <p:nvPr/>
        </p:nvSpPr>
        <p:spPr bwMode="auto">
          <a:xfrm>
            <a:off x="179512" y="260648"/>
            <a:ext cx="8784976" cy="769441"/>
          </a:xfrm>
          <a:prstGeom prst="rect">
            <a:avLst/>
          </a:prstGeom>
          <a:solidFill>
            <a:schemeClr val="bg1"/>
          </a:solidFill>
          <a:ln w="19050">
            <a:solidFill>
              <a:srgbClr val="FFFFFF"/>
            </a:solidFill>
            <a:miter lim="800000"/>
            <a:headEnd/>
            <a:tailEnd/>
          </a:ln>
          <a:effectLst>
            <a:outerShdw sy="50000" rotWithShape="0">
              <a:srgbClr val="808080">
                <a:alpha val="50000"/>
              </a:srgbClr>
            </a:outerShdw>
          </a:effectLst>
        </p:spPr>
        <p:txBody>
          <a:bodyPr wrap="square">
            <a:spAutoFit/>
          </a:bodyPr>
          <a:lstStyle/>
          <a:p>
            <a:pPr>
              <a:spcBef>
                <a:spcPct val="50000"/>
              </a:spcBef>
            </a:pPr>
            <a:r>
              <a:rPr lang="zh-CN" altLang="en-US" sz="4400" b="1" dirty="0" smtClean="0"/>
              <a:t>（</a:t>
            </a:r>
            <a:r>
              <a:rPr lang="en-US" altLang="zh-CN" sz="4400" b="1" dirty="0" smtClean="0"/>
              <a:t>2</a:t>
            </a:r>
            <a:r>
              <a:rPr lang="zh-CN" altLang="en-US" sz="4400" b="1" dirty="0" smtClean="0"/>
              <a:t>）</a:t>
            </a:r>
            <a:r>
              <a:rPr lang="zh-CN" altLang="en-US" sz="4400" b="1" dirty="0"/>
              <a:t>大革命的失败</a:t>
            </a:r>
          </a:p>
        </p:txBody>
      </p:sp>
      <p:sp>
        <p:nvSpPr>
          <p:cNvPr id="6" name="Text Box 2"/>
          <p:cNvSpPr txBox="1">
            <a:spLocks noChangeArrowheads="1"/>
          </p:cNvSpPr>
          <p:nvPr/>
        </p:nvSpPr>
        <p:spPr bwMode="auto">
          <a:xfrm>
            <a:off x="323528" y="1484784"/>
            <a:ext cx="4248472" cy="646331"/>
          </a:xfrm>
          <a:prstGeom prst="rect">
            <a:avLst/>
          </a:prstGeom>
          <a:noFill/>
          <a:ln w="9525">
            <a:noFill/>
            <a:miter lim="800000"/>
            <a:headEnd/>
            <a:tailEnd/>
          </a:ln>
          <a:effectLst/>
        </p:spPr>
        <p:txBody>
          <a:bodyPr wrap="square">
            <a:spAutoFit/>
          </a:bodyPr>
          <a:lstStyle/>
          <a:p>
            <a:r>
              <a:rPr lang="zh-CN" altLang="en-US" sz="3600" b="1" dirty="0">
                <a:solidFill>
                  <a:schemeClr val="tx1"/>
                </a:solidFill>
              </a:rPr>
              <a:t>①帝国主义</a:t>
            </a:r>
            <a:r>
              <a:rPr lang="zh-CN" altLang="en-US" sz="3600" b="1" dirty="0" smtClean="0">
                <a:solidFill>
                  <a:schemeClr val="tx1"/>
                </a:solidFill>
              </a:rPr>
              <a:t>干涉</a:t>
            </a:r>
            <a:endParaRPr lang="zh-CN" altLang="en-US" sz="3600" b="1" dirty="0">
              <a:solidFill>
                <a:schemeClr val="tx1"/>
              </a:solidFill>
            </a:endParaRPr>
          </a:p>
        </p:txBody>
      </p:sp>
    </p:spTree>
  </p:cSld>
  <p:clrMapOvr>
    <a:masterClrMapping/>
  </p:clrMapOvr>
  <p:transition spd="med">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332656"/>
            <a:ext cx="5184576" cy="3573016"/>
            <a:chOff x="251520" y="3698854"/>
            <a:chExt cx="4608510" cy="3184424"/>
          </a:xfrm>
        </p:grpSpPr>
        <p:pic>
          <p:nvPicPr>
            <p:cNvPr id="13" name="Picture 13" descr="0110"/>
            <p:cNvPicPr>
              <a:picLocks noChangeAspect="1" noChangeArrowheads="1"/>
            </p:cNvPicPr>
            <p:nvPr/>
          </p:nvPicPr>
          <p:blipFill>
            <a:blip r:embed="rId3" cstate="print"/>
            <a:srcRect/>
            <a:stretch>
              <a:fillRect/>
            </a:stretch>
          </p:blipFill>
          <p:spPr bwMode="auto">
            <a:xfrm>
              <a:off x="251520" y="3698854"/>
              <a:ext cx="4608510" cy="2819227"/>
            </a:xfrm>
            <a:prstGeom prst="rect">
              <a:avLst/>
            </a:prstGeom>
            <a:noFill/>
          </p:spPr>
        </p:pic>
        <p:sp>
          <p:nvSpPr>
            <p:cNvPr id="15" name="矩形 14"/>
            <p:cNvSpPr/>
            <p:nvPr/>
          </p:nvSpPr>
          <p:spPr>
            <a:xfrm>
              <a:off x="2075270" y="6554114"/>
              <a:ext cx="2212465" cy="329164"/>
            </a:xfrm>
            <a:prstGeom prst="rect">
              <a:avLst/>
            </a:prstGeom>
          </p:spPr>
          <p:txBody>
            <a:bodyPr wrap="square">
              <a:spAutoFit/>
            </a:bodyPr>
            <a:lstStyle/>
            <a:p>
              <a:r>
                <a:rPr lang="en-US" altLang="zh-CN" b="1" dirty="0" smtClean="0">
                  <a:latin typeface="+mn-ea"/>
                </a:rPr>
                <a:t>1927.1“</a:t>
              </a:r>
              <a:r>
                <a:rPr lang="zh-CN" altLang="en-US" b="1" dirty="0" smtClean="0">
                  <a:latin typeface="+mn-ea"/>
                </a:rPr>
                <a:t>一三”惨案</a:t>
              </a:r>
            </a:p>
          </p:txBody>
        </p:sp>
      </p:grpSp>
      <p:grpSp>
        <p:nvGrpSpPr>
          <p:cNvPr id="14" name="组合 13"/>
          <p:cNvGrpSpPr/>
          <p:nvPr/>
        </p:nvGrpSpPr>
        <p:grpSpPr>
          <a:xfrm>
            <a:off x="4716016" y="3284984"/>
            <a:ext cx="4283968" cy="3072145"/>
            <a:chOff x="4953001" y="2204864"/>
            <a:chExt cx="4283968" cy="3782149"/>
          </a:xfrm>
        </p:grpSpPr>
        <p:pic>
          <p:nvPicPr>
            <p:cNvPr id="11" name="Picture 7" descr="img114319368777"/>
            <p:cNvPicPr>
              <a:picLocks noChangeAspect="1" noChangeArrowheads="1"/>
            </p:cNvPicPr>
            <p:nvPr/>
          </p:nvPicPr>
          <p:blipFill>
            <a:blip r:embed="rId4" cstate="print"/>
            <a:srcRect/>
            <a:stretch>
              <a:fillRect/>
            </a:stretch>
          </p:blipFill>
          <p:spPr bwMode="auto">
            <a:xfrm>
              <a:off x="5045968" y="2204864"/>
              <a:ext cx="4191000" cy="3000375"/>
            </a:xfrm>
            <a:prstGeom prst="rect">
              <a:avLst/>
            </a:prstGeom>
            <a:noFill/>
          </p:spPr>
        </p:pic>
        <p:sp>
          <p:nvSpPr>
            <p:cNvPr id="12" name="Text Box 9"/>
            <p:cNvSpPr txBox="1">
              <a:spLocks noChangeArrowheads="1"/>
            </p:cNvSpPr>
            <p:nvPr/>
          </p:nvSpPr>
          <p:spPr bwMode="auto">
            <a:xfrm>
              <a:off x="4953001" y="5229200"/>
              <a:ext cx="4283968" cy="757813"/>
            </a:xfrm>
            <a:prstGeom prst="rect">
              <a:avLst/>
            </a:prstGeom>
            <a:noFill/>
            <a:ln w="9525">
              <a:noFill/>
              <a:miter lim="800000"/>
              <a:headEnd/>
              <a:tailEnd/>
            </a:ln>
            <a:effectLst/>
          </p:spPr>
          <p:txBody>
            <a:bodyPr wrap="square">
              <a:spAutoFit/>
            </a:bodyPr>
            <a:lstStyle/>
            <a:p>
              <a:r>
                <a:rPr lang="en-US" altLang="zh-CN" sz="1600" b="1" dirty="0" smtClean="0">
                  <a:latin typeface="+mn-ea"/>
                </a:rPr>
                <a:t>1927</a:t>
              </a:r>
              <a:r>
                <a:rPr lang="zh-CN" altLang="en-US" sz="1600" b="1" dirty="0" smtClean="0">
                  <a:latin typeface="+mn-ea"/>
                </a:rPr>
                <a:t>年</a:t>
              </a:r>
              <a:r>
                <a:rPr lang="en-US" altLang="zh-CN" sz="1600" b="1" dirty="0" smtClean="0">
                  <a:latin typeface="+mn-ea"/>
                </a:rPr>
                <a:t>“</a:t>
              </a:r>
              <a:r>
                <a:rPr lang="zh-CN" altLang="en-US" sz="1600" b="1" dirty="0" smtClean="0">
                  <a:latin typeface="+mn-ea"/>
                </a:rPr>
                <a:t>南京惨案” （“三</a:t>
              </a:r>
              <a:r>
                <a:rPr lang="en-US" altLang="zh-CN" sz="1600" b="1" dirty="0" smtClean="0">
                  <a:latin typeface="+mn-ea"/>
                </a:rPr>
                <a:t>·</a:t>
              </a:r>
              <a:r>
                <a:rPr lang="zh-CN" altLang="en-US" sz="1600" b="1" dirty="0" smtClean="0">
                  <a:latin typeface="+mn-ea"/>
                </a:rPr>
                <a:t>二四” 惨案）</a:t>
              </a:r>
            </a:p>
            <a:p>
              <a:r>
                <a:rPr lang="zh-CN" altLang="en-US" b="1" dirty="0" smtClean="0">
                  <a:latin typeface="+mn-ea"/>
                </a:rPr>
                <a:t> </a:t>
              </a:r>
            </a:p>
          </p:txBody>
        </p:sp>
      </p:grpSp>
    </p:spTree>
  </p:cSld>
  <p:clrMapOvr>
    <a:masterClrMapping/>
  </p:clrMapOvr>
  <p:transition spd="slow" advTm="3000">
    <p:random/>
    <p:sndAc>
      <p:stSnd>
        <p:snd r:embed="rId2" name="翻书.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sz="quarter" idx="1"/>
          </p:nvPr>
        </p:nvSpPr>
        <p:spPr>
          <a:xfrm>
            <a:off x="251520" y="764704"/>
            <a:ext cx="5544616" cy="1800200"/>
          </a:xfrm>
          <a:noFill/>
          <a:ln/>
        </p:spPr>
        <p:txBody>
          <a:bodyPr>
            <a:noAutofit/>
          </a:bodyPr>
          <a:lstStyle/>
          <a:p>
            <a:pPr>
              <a:lnSpc>
                <a:spcPct val="90000"/>
              </a:lnSpc>
            </a:pPr>
            <a:r>
              <a:rPr lang="zh-CN" altLang="en-US" sz="2400" b="1" dirty="0" smtClean="0"/>
              <a:t>胡适，原名胡洪</a:t>
            </a:r>
            <a:r>
              <a:rPr lang="zh-CN" altLang="en-US" sz="2400" b="1" dirty="0" smtClean="0">
                <a:latin typeface="华文新魏" pitchFamily="2" charset="-122"/>
                <a:ea typeface="华文新魏" pitchFamily="2" charset="-122"/>
              </a:rPr>
              <a:t>骍（</a:t>
            </a:r>
            <a:r>
              <a:rPr lang="en-US" altLang="zh-CN" sz="2400" b="1" dirty="0" err="1" smtClean="0">
                <a:latin typeface="华文新魏" pitchFamily="2" charset="-122"/>
                <a:ea typeface="华文新魏" pitchFamily="2" charset="-122"/>
              </a:rPr>
              <a:t>xīng</a:t>
            </a:r>
            <a:r>
              <a:rPr lang="zh-CN" altLang="en-US" sz="2400" b="1" dirty="0" smtClean="0">
                <a:latin typeface="华文新魏" pitchFamily="2" charset="-122"/>
                <a:ea typeface="华文新魏" pitchFamily="2" charset="-122"/>
              </a:rPr>
              <a:t>），</a:t>
            </a:r>
            <a:r>
              <a:rPr lang="zh-CN" altLang="en-US" sz="2400" b="1" dirty="0" smtClean="0"/>
              <a:t>字适之，安徽绩溪人。</a:t>
            </a:r>
            <a:r>
              <a:rPr lang="en-US" altLang="zh-CN" sz="2400" b="1" dirty="0" smtClean="0"/>
              <a:t>1917</a:t>
            </a:r>
            <a:r>
              <a:rPr lang="zh-CN" altLang="en-US" sz="2400" b="1" dirty="0" smtClean="0"/>
              <a:t>年毕业于哥伦比亚大学，获哲学博士学位。同年</a:t>
            </a:r>
            <a:r>
              <a:rPr lang="en-US" altLang="zh-CN" sz="2400" b="1" dirty="0" smtClean="0"/>
              <a:t>7</a:t>
            </a:r>
            <a:r>
              <a:rPr lang="zh-CN" altLang="en-US" sz="2400" b="1" dirty="0" smtClean="0"/>
              <a:t>月回国。曾任北京大学教授、校长，国民党政府驻美国大使。</a:t>
            </a:r>
            <a:endParaRPr lang="zh-CN" altLang="en-US" sz="2400" b="1" dirty="0"/>
          </a:p>
        </p:txBody>
      </p:sp>
      <p:grpSp>
        <p:nvGrpSpPr>
          <p:cNvPr id="8" name="组合 7"/>
          <p:cNvGrpSpPr/>
          <p:nvPr/>
        </p:nvGrpSpPr>
        <p:grpSpPr>
          <a:xfrm>
            <a:off x="6084168" y="476672"/>
            <a:ext cx="2753836" cy="3503509"/>
            <a:chOff x="6084168" y="476672"/>
            <a:chExt cx="2753836" cy="3503509"/>
          </a:xfrm>
        </p:grpSpPr>
        <p:pic>
          <p:nvPicPr>
            <p:cNvPr id="48130" name="Picture 2" descr="http://dingyue.nosdn.127.net/PUZw48JBfaH5o72odXptOE0sPmlTFDkkWYJedsanfdmeL.jpg"/>
            <p:cNvPicPr>
              <a:picLocks noChangeAspect="1" noChangeArrowheads="1"/>
            </p:cNvPicPr>
            <p:nvPr/>
          </p:nvPicPr>
          <p:blipFill>
            <a:blip r:embed="rId2" cstate="print"/>
            <a:srcRect/>
            <a:stretch>
              <a:fillRect/>
            </a:stretch>
          </p:blipFill>
          <p:spPr bwMode="auto">
            <a:xfrm>
              <a:off x="6084168" y="476672"/>
              <a:ext cx="2753836" cy="3177113"/>
            </a:xfrm>
            <a:prstGeom prst="rect">
              <a:avLst/>
            </a:prstGeom>
            <a:noFill/>
          </p:spPr>
        </p:pic>
        <p:sp>
          <p:nvSpPr>
            <p:cNvPr id="7" name="矩形 6"/>
            <p:cNvSpPr/>
            <p:nvPr/>
          </p:nvSpPr>
          <p:spPr>
            <a:xfrm>
              <a:off x="6660232" y="3717032"/>
              <a:ext cx="1800200" cy="263149"/>
            </a:xfrm>
            <a:prstGeom prst="rect">
              <a:avLst/>
            </a:prstGeom>
          </p:spPr>
          <p:txBody>
            <a:bodyPr wrap="square">
              <a:spAutoFit/>
            </a:bodyPr>
            <a:lstStyle/>
            <a:p>
              <a:pPr marL="365760" lvl="0" indent="-283464">
                <a:lnSpc>
                  <a:spcPct val="90000"/>
                </a:lnSpc>
                <a:spcBef>
                  <a:spcPts val="600"/>
                </a:spcBef>
                <a:buClr>
                  <a:srgbClr val="3891A7"/>
                </a:buClr>
                <a:buSzPct val="80000"/>
              </a:pPr>
              <a:r>
                <a:rPr lang="zh-CN" altLang="en-US" sz="1200" b="1" dirty="0" smtClean="0">
                  <a:solidFill>
                    <a:srgbClr val="002060"/>
                  </a:solidFill>
                </a:rPr>
                <a:t>胡适（1891--1962）</a:t>
              </a:r>
              <a:endParaRPr lang="zh-CN" altLang="en-US" sz="1200" b="1" dirty="0">
                <a:solidFill>
                  <a:srgbClr val="002060"/>
                </a:solidFill>
              </a:endParaRPr>
            </a:p>
          </p:txBody>
        </p:sp>
      </p:grpSp>
      <p:sp>
        <p:nvSpPr>
          <p:cNvPr id="6" name="云形标注 5"/>
          <p:cNvSpPr/>
          <p:nvPr/>
        </p:nvSpPr>
        <p:spPr>
          <a:xfrm>
            <a:off x="1691680" y="3284984"/>
            <a:ext cx="4104456" cy="3212976"/>
          </a:xfrm>
          <a:prstGeom prst="cloudCallout">
            <a:avLst>
              <a:gd name="adj1" fmla="val 74890"/>
              <a:gd name="adj2" fmla="val -8535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zh-CN" altLang="en-US" sz="2400" b="1" dirty="0" smtClean="0">
                <a:solidFill>
                  <a:schemeClr val="tx2"/>
                </a:solidFill>
              </a:rPr>
              <a:t>争你自己的自由，就是争国家的自由，争你自己的权利，就是争国家的权利。因为自由平等的国家不是一群奴才建造得起来的。</a:t>
            </a:r>
            <a:endParaRPr lang="zh-CN" altLang="en-US" sz="2400" b="1" dirty="0">
              <a:solidFill>
                <a:schemeClr val="tx2"/>
              </a:solidFill>
            </a:endParaRP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4638"/>
            <a:ext cx="8363272" cy="850106"/>
          </a:xfrm>
        </p:spPr>
        <p:txBody>
          <a:bodyPr/>
          <a:lstStyle/>
          <a:p>
            <a:r>
              <a:rPr lang="zh-CN" altLang="en-US" b="1" dirty="0" smtClean="0"/>
              <a:t>②反革命政变</a:t>
            </a:r>
            <a:endParaRPr lang="zh-CN" altLang="en-US" b="1" dirty="0"/>
          </a:p>
        </p:txBody>
      </p:sp>
      <p:sp>
        <p:nvSpPr>
          <p:cNvPr id="3" name="内容占位符 2"/>
          <p:cNvSpPr>
            <a:spLocks noGrp="1"/>
          </p:cNvSpPr>
          <p:nvPr>
            <p:ph sz="quarter" idx="1"/>
          </p:nvPr>
        </p:nvSpPr>
        <p:spPr>
          <a:xfrm>
            <a:off x="2915816" y="2420888"/>
            <a:ext cx="2880320" cy="3384376"/>
          </a:xfrm>
        </p:spPr>
        <p:txBody>
          <a:bodyPr/>
          <a:lstStyle/>
          <a:p>
            <a:r>
              <a:rPr lang="en-US" altLang="zh-CN" sz="2400" b="1" dirty="0" smtClean="0">
                <a:latin typeface="+mn-ea"/>
              </a:rPr>
              <a:t> 1926</a:t>
            </a:r>
            <a:r>
              <a:rPr lang="zh-CN" altLang="en-US" sz="2400" b="1" dirty="0" smtClean="0">
                <a:latin typeface="+mn-ea"/>
              </a:rPr>
              <a:t>年</a:t>
            </a:r>
            <a:r>
              <a:rPr lang="en-US" altLang="zh-CN" sz="2400" b="1" dirty="0" smtClean="0">
                <a:latin typeface="+mn-ea"/>
              </a:rPr>
              <a:t>3</a:t>
            </a:r>
            <a:r>
              <a:rPr lang="zh-CN" altLang="en-US" sz="2400" b="1" dirty="0" smtClean="0">
                <a:latin typeface="+mn-ea"/>
              </a:rPr>
              <a:t>月，蒋介石策划“中山舰事件”，夺取军权。中山舰事件是以蒋介石为代表的右派势力进行反革命活动的信号。    </a:t>
            </a:r>
            <a:endParaRPr lang="zh-CN" altLang="en-US" dirty="0">
              <a:latin typeface="+mn-ea"/>
            </a:endParaRPr>
          </a:p>
        </p:txBody>
      </p:sp>
      <p:pic>
        <p:nvPicPr>
          <p:cNvPr id="138244" name="Picture 4" descr="国共关系史上的秘案:中山舰事件(封面)"/>
          <p:cNvPicPr>
            <a:picLocks noChangeAspect="1" noChangeArrowheads="1"/>
          </p:cNvPicPr>
          <p:nvPr/>
        </p:nvPicPr>
        <p:blipFill>
          <a:blip r:embed="rId2" cstate="print"/>
          <a:srcRect/>
          <a:stretch>
            <a:fillRect/>
          </a:stretch>
        </p:blipFill>
        <p:spPr bwMode="auto">
          <a:xfrm>
            <a:off x="6372200" y="1700808"/>
            <a:ext cx="2095500" cy="2952750"/>
          </a:xfrm>
          <a:prstGeom prst="rect">
            <a:avLst/>
          </a:prstGeom>
          <a:noFill/>
        </p:spPr>
      </p:pic>
      <p:grpSp>
        <p:nvGrpSpPr>
          <p:cNvPr id="8" name="组合 7"/>
          <p:cNvGrpSpPr/>
          <p:nvPr/>
        </p:nvGrpSpPr>
        <p:grpSpPr>
          <a:xfrm>
            <a:off x="539552" y="1988840"/>
            <a:ext cx="2010088" cy="2797279"/>
            <a:chOff x="539552" y="1988840"/>
            <a:chExt cx="2010088" cy="2797279"/>
          </a:xfrm>
        </p:grpSpPr>
        <p:pic>
          <p:nvPicPr>
            <p:cNvPr id="138246" name="Picture 6" descr="李之龙"/>
            <p:cNvPicPr>
              <a:picLocks noChangeAspect="1" noChangeArrowheads="1"/>
            </p:cNvPicPr>
            <p:nvPr/>
          </p:nvPicPr>
          <p:blipFill>
            <a:blip r:embed="rId3" cstate="print"/>
            <a:srcRect/>
            <a:stretch>
              <a:fillRect/>
            </a:stretch>
          </p:blipFill>
          <p:spPr bwMode="auto">
            <a:xfrm>
              <a:off x="539552" y="1988840"/>
              <a:ext cx="2010088" cy="2491755"/>
            </a:xfrm>
            <a:prstGeom prst="rect">
              <a:avLst/>
            </a:prstGeom>
            <a:noFill/>
          </p:spPr>
        </p:pic>
        <p:sp>
          <p:nvSpPr>
            <p:cNvPr id="10" name="矩形 9"/>
            <p:cNvSpPr/>
            <p:nvPr/>
          </p:nvSpPr>
          <p:spPr>
            <a:xfrm>
              <a:off x="755576" y="4509120"/>
              <a:ext cx="1601721" cy="276999"/>
            </a:xfrm>
            <a:prstGeom prst="rect">
              <a:avLst/>
            </a:prstGeom>
          </p:spPr>
          <p:txBody>
            <a:bodyPr wrap="none">
              <a:spAutoFit/>
            </a:bodyPr>
            <a:lstStyle/>
            <a:p>
              <a:r>
                <a:rPr lang="zh-CN" altLang="en-US" sz="1200" b="1" dirty="0" smtClean="0">
                  <a:latin typeface="+mn-ea"/>
                </a:rPr>
                <a:t>李之龙</a:t>
              </a:r>
              <a:r>
                <a:rPr lang="en-US" altLang="zh-CN" sz="1200" b="1" dirty="0" smtClean="0">
                  <a:latin typeface="+mn-ea"/>
                </a:rPr>
                <a:t>(1897--1928</a:t>
              </a:r>
              <a:r>
                <a:rPr lang="zh-CN" altLang="en-US" sz="1200" b="1" dirty="0" smtClean="0">
                  <a:latin typeface="+mn-ea"/>
                </a:rPr>
                <a:t>）</a:t>
              </a:r>
              <a:endParaRPr lang="zh-CN" altLang="en-US" sz="1200" b="1" dirty="0">
                <a:latin typeface="+mn-ea"/>
              </a:endParaRPr>
            </a:p>
          </p:txBody>
        </p:sp>
      </p:grpSp>
      <p:sp>
        <p:nvSpPr>
          <p:cNvPr id="11" name="矩形 10"/>
          <p:cNvSpPr/>
          <p:nvPr/>
        </p:nvSpPr>
        <p:spPr>
          <a:xfrm>
            <a:off x="2771800" y="1196752"/>
            <a:ext cx="3775393" cy="707886"/>
          </a:xfrm>
          <a:prstGeom prst="rect">
            <a:avLst/>
          </a:prstGeom>
        </p:spPr>
        <p:txBody>
          <a:bodyPr wrap="none">
            <a:spAutoFit/>
          </a:bodyPr>
          <a:lstStyle/>
          <a:p>
            <a:r>
              <a:rPr lang="zh-CN" altLang="en-US" sz="4000" b="1" dirty="0" smtClean="0">
                <a:latin typeface="+mj-lt"/>
                <a:ea typeface="+mj-ea"/>
                <a:cs typeface="+mj-cs"/>
              </a:rPr>
              <a:t>“中山舰事件”</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ChangeArrowheads="1"/>
          </p:cNvSpPr>
          <p:nvPr/>
        </p:nvSpPr>
        <p:spPr bwMode="auto">
          <a:xfrm>
            <a:off x="611560" y="5229200"/>
            <a:ext cx="7924800" cy="850900"/>
          </a:xfrm>
          <a:prstGeom prst="rect">
            <a:avLst/>
          </a:prstGeom>
          <a:noFill/>
          <a:ln w="28575">
            <a:solidFill>
              <a:schemeClr val="bg1"/>
            </a:solidFill>
            <a:miter lim="800000"/>
            <a:headEnd/>
            <a:tailEnd/>
          </a:ln>
          <a:effectLst/>
        </p:spPr>
        <p:txBody>
          <a:bodyPr>
            <a:spAutoFit/>
          </a:bodyPr>
          <a:lstStyle/>
          <a:p>
            <a:r>
              <a:rPr lang="en-US" altLang="zh-CN" sz="2400" b="1" dirty="0">
                <a:latin typeface="华文新魏" pitchFamily="2" charset="-122"/>
                <a:ea typeface="华文新魏" pitchFamily="2" charset="-122"/>
              </a:rPr>
              <a:t>       1926</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5</a:t>
            </a:r>
            <a:r>
              <a:rPr lang="zh-CN" altLang="en-US" sz="2400" b="1" dirty="0">
                <a:latin typeface="华文新魏" pitchFamily="2" charset="-122"/>
                <a:ea typeface="华文新魏" pitchFamily="2" charset="-122"/>
              </a:rPr>
              <a:t>月，蒋介石又制造了打击中国共产党、篡夺国共合作统一战线组织领导权的</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整理党务案</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 事件。</a:t>
            </a:r>
          </a:p>
        </p:txBody>
      </p:sp>
      <p:pic>
        <p:nvPicPr>
          <p:cNvPr id="100356" name="Picture 4" descr="0095"/>
          <p:cNvPicPr>
            <a:picLocks noChangeAspect="1" noChangeArrowheads="1"/>
          </p:cNvPicPr>
          <p:nvPr/>
        </p:nvPicPr>
        <p:blipFill>
          <a:blip r:embed="rId2" cstate="print"/>
          <a:srcRect/>
          <a:stretch>
            <a:fillRect/>
          </a:stretch>
        </p:blipFill>
        <p:spPr bwMode="auto">
          <a:xfrm>
            <a:off x="323528" y="1196752"/>
            <a:ext cx="6619923" cy="3691880"/>
          </a:xfrm>
          <a:prstGeom prst="rect">
            <a:avLst/>
          </a:prstGeom>
          <a:noFill/>
        </p:spPr>
      </p:pic>
      <p:grpSp>
        <p:nvGrpSpPr>
          <p:cNvPr id="4" name="组合 3"/>
          <p:cNvGrpSpPr/>
          <p:nvPr/>
        </p:nvGrpSpPr>
        <p:grpSpPr>
          <a:xfrm>
            <a:off x="6372200" y="188640"/>
            <a:ext cx="2448272" cy="3229327"/>
            <a:chOff x="5724128" y="1196752"/>
            <a:chExt cx="2448272" cy="3229327"/>
          </a:xfrm>
        </p:grpSpPr>
        <p:sp>
          <p:nvSpPr>
            <p:cNvPr id="5" name="Rectangle 8"/>
            <p:cNvSpPr>
              <a:spLocks noChangeArrowheads="1"/>
            </p:cNvSpPr>
            <p:nvPr/>
          </p:nvSpPr>
          <p:spPr bwMode="auto">
            <a:xfrm>
              <a:off x="5940152" y="4149080"/>
              <a:ext cx="1640193" cy="276999"/>
            </a:xfrm>
            <a:prstGeom prst="rect">
              <a:avLst/>
            </a:prstGeom>
            <a:noFill/>
            <a:ln w="9525">
              <a:noFill/>
              <a:miter lim="800000"/>
              <a:headEnd/>
              <a:tailEnd/>
            </a:ln>
            <a:effectLst>
              <a:outerShdw sy="50000" rotWithShape="0">
                <a:srgbClr val="808080">
                  <a:alpha val="50000"/>
                </a:srgbClr>
              </a:outerShdw>
            </a:effectLst>
          </p:spPr>
          <p:txBody>
            <a:bodyPr wrap="none">
              <a:spAutoFit/>
            </a:bodyPr>
            <a:lstStyle/>
            <a:p>
              <a:pPr>
                <a:spcBef>
                  <a:spcPct val="50000"/>
                </a:spcBef>
              </a:pPr>
              <a:r>
                <a:rPr lang="zh-CN" altLang="en-US" sz="1200" b="1" dirty="0" smtClean="0">
                  <a:solidFill>
                    <a:schemeClr val="tx1"/>
                  </a:solidFill>
                  <a:effectLst>
                    <a:outerShdw blurRad="38100" dist="38100" dir="2700000" algn="tl">
                      <a:srgbClr val="C0C0C0"/>
                    </a:outerShdw>
                  </a:effectLst>
                  <a:latin typeface="华文新魏" pitchFamily="2" charset="-122"/>
                  <a:ea typeface="华文新魏" pitchFamily="2" charset="-122"/>
                </a:rPr>
                <a:t>蒋介石（</a:t>
              </a:r>
              <a:r>
                <a:rPr lang="en-US" altLang="zh-CN" sz="1200" b="1" dirty="0" smtClean="0">
                  <a:solidFill>
                    <a:schemeClr val="tx1"/>
                  </a:solidFill>
                  <a:effectLst>
                    <a:outerShdw blurRad="38100" dist="38100" dir="2700000" algn="tl">
                      <a:srgbClr val="C0C0C0"/>
                    </a:outerShdw>
                  </a:effectLst>
                  <a:latin typeface="华文新魏" pitchFamily="2" charset="-122"/>
                  <a:ea typeface="华文新魏" pitchFamily="2" charset="-122"/>
                </a:rPr>
                <a:t>1887--1975)</a:t>
              </a:r>
              <a:r>
                <a:rPr lang="en-US" altLang="zh-CN" sz="1200" b="1" dirty="0" smtClean="0">
                  <a:solidFill>
                    <a:schemeClr val="tx1"/>
                  </a:solidFill>
                  <a:latin typeface="华文新魏" pitchFamily="2" charset="-122"/>
                  <a:ea typeface="华文新魏" pitchFamily="2" charset="-122"/>
                </a:rPr>
                <a:t> </a:t>
              </a:r>
              <a:endParaRPr lang="en-US" altLang="zh-CN" sz="1200" b="1" dirty="0">
                <a:solidFill>
                  <a:schemeClr val="tx1"/>
                </a:solidFill>
                <a:latin typeface="华文新魏" pitchFamily="2" charset="-122"/>
                <a:ea typeface="华文新魏" pitchFamily="2" charset="-122"/>
              </a:endParaRPr>
            </a:p>
          </p:txBody>
        </p:sp>
        <p:pic>
          <p:nvPicPr>
            <p:cNvPr id="6" name="Picture 2" descr="http://www.taiwan.cn/tsh/shttshzl/lsh/200903/W020090304450125640686.jpg"/>
            <p:cNvPicPr>
              <a:picLocks noChangeAspect="1" noChangeArrowheads="1"/>
            </p:cNvPicPr>
            <p:nvPr/>
          </p:nvPicPr>
          <p:blipFill>
            <a:blip r:embed="rId3" cstate="print"/>
            <a:srcRect/>
            <a:stretch>
              <a:fillRect/>
            </a:stretch>
          </p:blipFill>
          <p:spPr bwMode="auto">
            <a:xfrm>
              <a:off x="5724128" y="1196752"/>
              <a:ext cx="2448272" cy="2961545"/>
            </a:xfrm>
            <a:prstGeom prst="rect">
              <a:avLst/>
            </a:prstGeom>
            <a:noFill/>
          </p:spPr>
        </p:pic>
      </p:grpSp>
      <p:sp>
        <p:nvSpPr>
          <p:cNvPr id="7" name="矩形 6"/>
          <p:cNvSpPr/>
          <p:nvPr/>
        </p:nvSpPr>
        <p:spPr>
          <a:xfrm>
            <a:off x="323528" y="260648"/>
            <a:ext cx="3775393" cy="707886"/>
          </a:xfrm>
          <a:prstGeom prst="rect">
            <a:avLst/>
          </a:prstGeom>
        </p:spPr>
        <p:txBody>
          <a:bodyPr wrap="none">
            <a:spAutoFit/>
          </a:bodyPr>
          <a:lstStyle/>
          <a:p>
            <a:r>
              <a:rPr lang="zh-CN" altLang="en-US" sz="4000" b="1" dirty="0" smtClean="0">
                <a:latin typeface="+mj-lt"/>
                <a:ea typeface="+mj-ea"/>
                <a:cs typeface="+mj-cs"/>
              </a:rPr>
              <a:t>“整理党务案”</a:t>
            </a:r>
            <a:endParaRPr lang="zh-CN" altLang="en-US" sz="4000" b="1" dirty="0">
              <a:latin typeface="+mj-lt"/>
              <a:ea typeface="+mj-ea"/>
              <a:cs typeface="+mj-cs"/>
            </a:endParaRPr>
          </a:p>
        </p:txBody>
      </p:sp>
    </p:spTree>
  </p:cSld>
  <p:clrMapOvr>
    <a:masterClrMapping/>
  </p:clrMapOvr>
  <p:transition spd="med">
    <p:wheel spokes="2"/>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323528" y="188640"/>
            <a:ext cx="7498080" cy="1143000"/>
          </a:xfrm>
        </p:spPr>
        <p:txBody>
          <a:bodyPr/>
          <a:lstStyle/>
          <a:p>
            <a:r>
              <a:rPr lang="zh-CN" altLang="en-US" b="1" dirty="0" smtClean="0">
                <a:solidFill>
                  <a:schemeClr val="tx1"/>
                </a:solidFill>
                <a:latin typeface="Arial"/>
              </a:rPr>
              <a:t>“</a:t>
            </a:r>
            <a:r>
              <a:rPr lang="zh-CN" altLang="en-US" b="1" dirty="0">
                <a:solidFill>
                  <a:schemeClr val="tx1"/>
                </a:solidFill>
              </a:rPr>
              <a:t>四</a:t>
            </a:r>
            <a:r>
              <a:rPr lang="en-US" altLang="zh-CN" b="1" dirty="0">
                <a:solidFill>
                  <a:schemeClr val="tx1"/>
                </a:solidFill>
                <a:latin typeface="Arial"/>
              </a:rPr>
              <a:t>·</a:t>
            </a:r>
            <a:r>
              <a:rPr lang="zh-CN" altLang="en-US" b="1" dirty="0">
                <a:solidFill>
                  <a:schemeClr val="tx1"/>
                </a:solidFill>
              </a:rPr>
              <a:t>一二 </a:t>
            </a:r>
            <a:r>
              <a:rPr lang="zh-CN" altLang="en-US" b="1" dirty="0">
                <a:solidFill>
                  <a:schemeClr val="tx1"/>
                </a:solidFill>
                <a:latin typeface="Arial"/>
              </a:rPr>
              <a:t>”</a:t>
            </a:r>
            <a:r>
              <a:rPr lang="zh-CN" altLang="en-US" b="1" dirty="0">
                <a:solidFill>
                  <a:schemeClr val="tx1"/>
                </a:solidFill>
              </a:rPr>
              <a:t>反革命政变</a:t>
            </a:r>
          </a:p>
        </p:txBody>
      </p:sp>
      <p:sp>
        <p:nvSpPr>
          <p:cNvPr id="119811" name="Rectangle 3"/>
          <p:cNvSpPr>
            <a:spLocks noGrp="1" noChangeArrowheads="1"/>
          </p:cNvSpPr>
          <p:nvPr>
            <p:ph sz="quarter" idx="1"/>
          </p:nvPr>
        </p:nvSpPr>
        <p:spPr>
          <a:xfrm>
            <a:off x="395536" y="1628800"/>
            <a:ext cx="2520900" cy="4464050"/>
          </a:xfrm>
          <a:noFill/>
          <a:ln/>
        </p:spPr>
        <p:txBody>
          <a:bodyPr>
            <a:normAutofit/>
          </a:bodyPr>
          <a:lstStyle/>
          <a:p>
            <a:r>
              <a:rPr lang="en-US" altLang="zh-CN" b="1" dirty="0"/>
              <a:t>1927</a:t>
            </a:r>
            <a:r>
              <a:rPr lang="zh-CN" altLang="en-US" b="1" dirty="0"/>
              <a:t>年</a:t>
            </a:r>
            <a:r>
              <a:rPr lang="en-US" altLang="zh-CN" b="1" dirty="0"/>
              <a:t>4</a:t>
            </a:r>
            <a:r>
              <a:rPr lang="zh-CN" altLang="en-US" b="1" dirty="0"/>
              <a:t>月</a:t>
            </a:r>
            <a:r>
              <a:rPr lang="en-US" altLang="zh-CN" b="1" dirty="0"/>
              <a:t>12</a:t>
            </a:r>
            <a:r>
              <a:rPr lang="zh-CN" altLang="en-US" b="1" dirty="0"/>
              <a:t>日，蒋介石在上海发动反共政变，以“清党”为名，在东南各省大规模捕杀共产党员和革命群众。 </a:t>
            </a:r>
            <a:endParaRPr lang="zh-CN" altLang="en-US" sz="2400" dirty="0"/>
          </a:p>
        </p:txBody>
      </p:sp>
      <p:pic>
        <p:nvPicPr>
          <p:cNvPr id="119812" name="Picture 2" descr="m1"/>
          <p:cNvPicPr>
            <a:picLocks noChangeAspect="1" noChangeArrowheads="1"/>
          </p:cNvPicPr>
          <p:nvPr/>
        </p:nvPicPr>
        <p:blipFill>
          <a:blip r:embed="rId2" cstate="print">
            <a:lum bright="-6000" contrast="24000"/>
          </a:blip>
          <a:srcRect/>
          <a:stretch>
            <a:fillRect/>
          </a:stretch>
        </p:blipFill>
        <p:spPr bwMode="auto">
          <a:xfrm>
            <a:off x="3635375" y="1989138"/>
            <a:ext cx="5184775" cy="396081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box(in)">
                                      <p:cBhvr>
                                        <p:cTn id="7" dur="500"/>
                                        <p:tgtEl>
                                          <p:spTgt spid="119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noChangeArrowheads="1"/>
          </p:cNvSpPr>
          <p:nvPr>
            <p:ph type="title"/>
          </p:nvPr>
        </p:nvSpPr>
        <p:spPr>
          <a:xfrm>
            <a:off x="107504" y="404664"/>
            <a:ext cx="7772400" cy="1143000"/>
          </a:xfrm>
          <a:noFill/>
          <a:ln/>
        </p:spPr>
        <p:txBody>
          <a:bodyPr/>
          <a:lstStyle/>
          <a:p>
            <a:r>
              <a:rPr lang="zh-CN" altLang="en-US" b="1" dirty="0" smtClean="0">
                <a:latin typeface="Arial"/>
              </a:rPr>
              <a:t>“</a:t>
            </a:r>
            <a:r>
              <a:rPr lang="zh-CN" altLang="en-US" b="1" dirty="0"/>
              <a:t>七</a:t>
            </a:r>
            <a:r>
              <a:rPr lang="en-US" altLang="zh-CN" b="1" dirty="0">
                <a:latin typeface="Arial"/>
              </a:rPr>
              <a:t>·</a:t>
            </a:r>
            <a:r>
              <a:rPr lang="zh-CN" altLang="en-US" b="1" dirty="0"/>
              <a:t>一五</a:t>
            </a:r>
            <a:r>
              <a:rPr lang="zh-CN" altLang="en-US" b="1" dirty="0">
                <a:latin typeface="Arial"/>
              </a:rPr>
              <a:t>”</a:t>
            </a:r>
            <a:r>
              <a:rPr lang="zh-CN" altLang="en-US" b="1" dirty="0"/>
              <a:t>反革命政变</a:t>
            </a:r>
          </a:p>
        </p:txBody>
      </p:sp>
      <p:sp>
        <p:nvSpPr>
          <p:cNvPr id="120834" name="Rectangle 2"/>
          <p:cNvSpPr>
            <a:spLocks noGrp="1" noChangeArrowheads="1"/>
          </p:cNvSpPr>
          <p:nvPr>
            <p:ph sz="quarter" idx="1"/>
          </p:nvPr>
        </p:nvSpPr>
        <p:spPr>
          <a:xfrm>
            <a:off x="1115616" y="2348880"/>
            <a:ext cx="4114800" cy="2879725"/>
          </a:xfrm>
          <a:solidFill>
            <a:schemeClr val="bg1"/>
          </a:solidFill>
        </p:spPr>
        <p:txBody>
          <a:bodyPr/>
          <a:lstStyle/>
          <a:p>
            <a:r>
              <a:rPr lang="en-US" altLang="zh-CN" sz="2400" b="1" dirty="0">
                <a:latin typeface="华文新魏" pitchFamily="2" charset="-122"/>
                <a:ea typeface="华文新魏" pitchFamily="2" charset="-122"/>
              </a:rPr>
              <a:t>1927</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7</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15</a:t>
            </a:r>
            <a:r>
              <a:rPr lang="zh-CN" altLang="en-US" sz="2400" b="1" dirty="0">
                <a:latin typeface="华文新魏" pitchFamily="2" charset="-122"/>
                <a:ea typeface="华文新魏" pitchFamily="2" charset="-122"/>
              </a:rPr>
              <a:t>日，时任武汉国民政府主席的汪精卫在武汉召开</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分共</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会议，并在其辖区内对共产党员和革命群众实行搜捕和屠杀。国共合作全面破裂，大革命最终失败。</a:t>
            </a:r>
          </a:p>
        </p:txBody>
      </p:sp>
      <p:grpSp>
        <p:nvGrpSpPr>
          <p:cNvPr id="7" name="组合 6"/>
          <p:cNvGrpSpPr/>
          <p:nvPr/>
        </p:nvGrpSpPr>
        <p:grpSpPr>
          <a:xfrm>
            <a:off x="5868144" y="1844824"/>
            <a:ext cx="2497460" cy="3661375"/>
            <a:chOff x="5868144" y="1844824"/>
            <a:chExt cx="2497460" cy="3661375"/>
          </a:xfrm>
        </p:grpSpPr>
        <p:sp>
          <p:nvSpPr>
            <p:cNvPr id="120835" name="Rectangle 3"/>
            <p:cNvSpPr>
              <a:spLocks noChangeArrowheads="1"/>
            </p:cNvSpPr>
            <p:nvPr/>
          </p:nvSpPr>
          <p:spPr bwMode="auto">
            <a:xfrm>
              <a:off x="6228184" y="5229200"/>
              <a:ext cx="1728192" cy="276999"/>
            </a:xfrm>
            <a:prstGeom prst="rect">
              <a:avLst/>
            </a:prstGeom>
            <a:noFill/>
            <a:ln w="9525">
              <a:noFill/>
              <a:miter lim="800000"/>
              <a:headEnd/>
              <a:tailEnd/>
            </a:ln>
            <a:effectLst>
              <a:outerShdw sy="50000" rotWithShape="0">
                <a:srgbClr val="808080">
                  <a:alpha val="50000"/>
                </a:srgbClr>
              </a:outerShdw>
            </a:effectLst>
          </p:spPr>
          <p:txBody>
            <a:bodyPr wrap="square" anchor="ctr">
              <a:spAutoFit/>
            </a:bodyPr>
            <a:lstStyle/>
            <a:p>
              <a:r>
                <a:rPr lang="zh-CN" altLang="en-US" sz="1200" b="1" dirty="0">
                  <a:solidFill>
                    <a:schemeClr val="tx1"/>
                  </a:solidFill>
                  <a:latin typeface="+mn-ea"/>
                </a:rPr>
                <a:t>汪精卫（</a:t>
              </a:r>
              <a:r>
                <a:rPr lang="en-US" altLang="zh-CN" sz="1200" b="1" dirty="0">
                  <a:solidFill>
                    <a:schemeClr val="tx1"/>
                  </a:solidFill>
                  <a:latin typeface="+mn-ea"/>
                </a:rPr>
                <a:t>1883--1944) </a:t>
              </a:r>
            </a:p>
          </p:txBody>
        </p:sp>
        <p:pic>
          <p:nvPicPr>
            <p:cNvPr id="167938" name="Picture 2" descr="https://timgsa.baidu.com/timg?image&amp;quality=80&amp;size=b9999_10000&amp;sec=1540920206014&amp;di=087a729ba634bbab81abcf040e2e4d42&amp;imgtype=0&amp;src=http%3A%2F%2Fimg4.cache.netease.com%2Fent%2F2013%2F11%2F12%2F20131112172801fa102.jpg"/>
            <p:cNvPicPr>
              <a:picLocks noChangeAspect="1" noChangeArrowheads="1"/>
            </p:cNvPicPr>
            <p:nvPr/>
          </p:nvPicPr>
          <p:blipFill>
            <a:blip r:embed="rId2" cstate="print"/>
            <a:srcRect/>
            <a:stretch>
              <a:fillRect/>
            </a:stretch>
          </p:blipFill>
          <p:spPr bwMode="auto">
            <a:xfrm>
              <a:off x="5868144" y="1844824"/>
              <a:ext cx="2497460" cy="3346596"/>
            </a:xfrm>
            <a:prstGeom prst="rect">
              <a:avLst/>
            </a:prstGeom>
            <a:noFill/>
          </p:spPr>
        </p:pic>
      </p:gr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a:grpSpLocks/>
          </p:cNvGrpSpPr>
          <p:nvPr/>
        </p:nvGrpSpPr>
        <p:grpSpPr bwMode="auto">
          <a:xfrm>
            <a:off x="1366838" y="2843213"/>
            <a:ext cx="6408737" cy="3384550"/>
            <a:chOff x="1331913" y="3068638"/>
            <a:chExt cx="6408737" cy="3384729"/>
          </a:xfrm>
        </p:grpSpPr>
        <p:sp>
          <p:nvSpPr>
            <p:cNvPr id="9" name="同侧圆角矩形 8">
              <a:extLst>
                <a:ext uri="{FF2B5EF4-FFF2-40B4-BE49-F238E27FC236}">
                  <a16:creationId xmlns:a16="http://schemas.microsoft.com/office/drawing/2014/main" xmlns="" id="{FE82B235-1DBA-40A9-BB37-F8333DC4A00F}"/>
                </a:ext>
              </a:extLst>
            </p:cNvPr>
            <p:cNvSpPr/>
            <p:nvPr/>
          </p:nvSpPr>
          <p:spPr bwMode="auto">
            <a:xfrm>
              <a:off x="1331913" y="3068638"/>
              <a:ext cx="1727200" cy="431823"/>
            </a:xfrm>
            <a:prstGeom prst="round2SameRect">
              <a:avLst/>
            </a:prstGeom>
            <a:solidFill>
              <a:schemeClr val="accent1">
                <a:lumMod val="20000"/>
                <a:lumOff val="80000"/>
              </a:schemeClr>
            </a:solidFill>
            <a:ln w="9525" cap="flat" cmpd="sng" algn="ctr">
              <a:no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sz="2400" b="1">
                <a:latin typeface="+mn-lt"/>
                <a:ea typeface="+mn-ea"/>
                <a:cs typeface="+mn-ea"/>
                <a:sym typeface="+mn-lt"/>
              </a:endParaRPr>
            </a:p>
          </p:txBody>
        </p:sp>
        <p:sp>
          <p:nvSpPr>
            <p:cNvPr id="75785" name="矩形 6">
              <a:extLst>
                <a:ext uri="{FF2B5EF4-FFF2-40B4-BE49-F238E27FC236}">
                  <a16:creationId xmlns:a16="http://schemas.microsoft.com/office/drawing/2014/main" xmlns="" id="{4B959055-8CF0-4334-955E-0C70594EFA35}"/>
                </a:ext>
              </a:extLst>
            </p:cNvPr>
            <p:cNvSpPr>
              <a:spLocks noChangeArrowheads="1"/>
            </p:cNvSpPr>
            <p:nvPr/>
          </p:nvSpPr>
          <p:spPr bwMode="auto">
            <a:xfrm>
              <a:off x="1331913" y="3398855"/>
              <a:ext cx="1727200" cy="3054512"/>
            </a:xfrm>
            <a:prstGeom prst="rect">
              <a:avLst/>
            </a:prstGeom>
            <a:solidFill>
              <a:schemeClr val="accent1">
                <a:lumMod val="20000"/>
                <a:lumOff val="80000"/>
              </a:schemeClr>
            </a:solidFill>
            <a:ln>
              <a:noFill/>
            </a:ln>
          </p:spPr>
          <p:txBody>
            <a:bodyPr lIns="180000" tIns="396000" rIns="180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eaLnBrk="1" hangingPunct="1">
                <a:defRPr/>
              </a:pPr>
              <a:r>
                <a:rPr lang="zh-CN" altLang="en-US" sz="2400" b="1" dirty="0">
                  <a:solidFill>
                    <a:schemeClr val="tx1"/>
                  </a:solidFill>
                  <a:latin typeface="+mn-lt"/>
                  <a:ea typeface="+mn-ea"/>
                  <a:cs typeface="+mn-ea"/>
                  <a:sym typeface="+mn-lt"/>
                </a:rPr>
                <a:t>反革命力量过于强大，国民党右派背叛革命</a:t>
              </a:r>
            </a:p>
          </p:txBody>
        </p:sp>
        <p:sp>
          <p:nvSpPr>
            <p:cNvPr id="8" name="矩形 7">
              <a:extLst>
                <a:ext uri="{FF2B5EF4-FFF2-40B4-BE49-F238E27FC236}">
                  <a16:creationId xmlns:a16="http://schemas.microsoft.com/office/drawing/2014/main" xmlns="" id="{D3C0A58B-73B8-44CB-B4AF-B815B3E2F99D}"/>
                </a:ext>
              </a:extLst>
            </p:cNvPr>
            <p:cNvSpPr/>
            <p:nvPr/>
          </p:nvSpPr>
          <p:spPr bwMode="auto">
            <a:xfrm>
              <a:off x="1331913" y="3244859"/>
              <a:ext cx="1727200" cy="431823"/>
            </a:xfrm>
            <a:prstGeom prst="rect">
              <a:avLst/>
            </a:prstGeom>
            <a:solidFill>
              <a:schemeClr val="accent1"/>
            </a:solidFill>
            <a:ln w="9525" cap="flat" cmpd="sng" algn="ctr">
              <a:noFill/>
              <a:prstDash val="solid"/>
              <a:round/>
              <a:headEnd type="none" w="med" len="med"/>
              <a:tailEnd type="none" w="med" len="med"/>
            </a:ln>
            <a:effectLst/>
          </p:spPr>
          <p:txBody>
            <a:bodyPr tIns="0" bIns="0" anchor="ctr"/>
            <a:lstStyle/>
            <a:p>
              <a:pPr algn="ctr" eaLnBrk="1" hangingPunct="1">
                <a:defRPr/>
              </a:pPr>
              <a:r>
                <a:rPr lang="zh-CN" altLang="en-US" sz="2400" b="1" dirty="0">
                  <a:solidFill>
                    <a:schemeClr val="bg1"/>
                  </a:solidFill>
                  <a:latin typeface="+mn-lt"/>
                  <a:ea typeface="+mn-ea"/>
                  <a:cs typeface="+mn-ea"/>
                  <a:sym typeface="+mn-lt"/>
                </a:rPr>
                <a:t>客观原因</a:t>
              </a:r>
            </a:p>
          </p:txBody>
        </p:sp>
        <p:sp>
          <p:nvSpPr>
            <p:cNvPr id="11" name="同侧圆角矩形 10">
              <a:extLst>
                <a:ext uri="{FF2B5EF4-FFF2-40B4-BE49-F238E27FC236}">
                  <a16:creationId xmlns:a16="http://schemas.microsoft.com/office/drawing/2014/main" xmlns="" id="{A7492E1C-09D4-45A1-B4E1-56AFB158FAFE}"/>
                </a:ext>
              </a:extLst>
            </p:cNvPr>
            <p:cNvSpPr/>
            <p:nvPr/>
          </p:nvSpPr>
          <p:spPr bwMode="auto">
            <a:xfrm>
              <a:off x="3671888" y="3068638"/>
              <a:ext cx="1728787" cy="431823"/>
            </a:xfrm>
            <a:prstGeom prst="round2SameRect">
              <a:avLst/>
            </a:prstGeom>
            <a:solidFill>
              <a:schemeClr val="accent1">
                <a:lumMod val="20000"/>
                <a:lumOff val="80000"/>
              </a:schemeClr>
            </a:solidFill>
            <a:ln w="9525" cap="flat" cmpd="sng" algn="ctr">
              <a:no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sz="2400" b="1">
                <a:latin typeface="+mn-lt"/>
                <a:ea typeface="+mn-ea"/>
                <a:cs typeface="+mn-ea"/>
                <a:sym typeface="+mn-lt"/>
              </a:endParaRPr>
            </a:p>
          </p:txBody>
        </p:sp>
        <p:sp>
          <p:nvSpPr>
            <p:cNvPr id="75793" name="矩形 11">
              <a:extLst>
                <a:ext uri="{FF2B5EF4-FFF2-40B4-BE49-F238E27FC236}">
                  <a16:creationId xmlns:a16="http://schemas.microsoft.com/office/drawing/2014/main" xmlns="" id="{F6E49428-5E18-4419-A974-0C9213096E11}"/>
                </a:ext>
              </a:extLst>
            </p:cNvPr>
            <p:cNvSpPr>
              <a:spLocks noChangeArrowheads="1"/>
            </p:cNvSpPr>
            <p:nvPr/>
          </p:nvSpPr>
          <p:spPr bwMode="auto">
            <a:xfrm>
              <a:off x="3671888" y="3398855"/>
              <a:ext cx="1728787" cy="3054512"/>
            </a:xfrm>
            <a:prstGeom prst="rect">
              <a:avLst/>
            </a:prstGeom>
            <a:solidFill>
              <a:schemeClr val="accent1">
                <a:lumMod val="20000"/>
                <a:lumOff val="80000"/>
              </a:schemeClr>
            </a:solidFill>
            <a:ln>
              <a:noFill/>
            </a:ln>
          </p:spPr>
          <p:txBody>
            <a:bodyPr tIns="39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eaLnBrk="1" hangingPunct="1">
                <a:defRPr/>
              </a:pPr>
              <a:r>
                <a:rPr lang="zh-CN" altLang="en-US" sz="2400" b="1" dirty="0">
                  <a:solidFill>
                    <a:schemeClr val="tx1"/>
                  </a:solidFill>
                  <a:latin typeface="+mn-lt"/>
                  <a:ea typeface="+mn-ea"/>
                  <a:cs typeface="+mn-ea"/>
                  <a:sym typeface="+mn-lt"/>
                </a:rPr>
                <a:t>处在幼年时期的中共经验不足，大革命后期犯了陈独秀为代表的右倾错误</a:t>
              </a:r>
            </a:p>
          </p:txBody>
        </p:sp>
        <p:sp>
          <p:nvSpPr>
            <p:cNvPr id="13" name="矩形 12">
              <a:extLst>
                <a:ext uri="{FF2B5EF4-FFF2-40B4-BE49-F238E27FC236}">
                  <a16:creationId xmlns:a16="http://schemas.microsoft.com/office/drawing/2014/main" xmlns="" id="{76B5E8F6-AC1A-4BB2-95CC-B904F78B42CF}"/>
                </a:ext>
              </a:extLst>
            </p:cNvPr>
            <p:cNvSpPr/>
            <p:nvPr/>
          </p:nvSpPr>
          <p:spPr bwMode="auto">
            <a:xfrm>
              <a:off x="3671888" y="3244859"/>
              <a:ext cx="1728787" cy="431823"/>
            </a:xfrm>
            <a:prstGeom prst="rect">
              <a:avLst/>
            </a:prstGeom>
            <a:solidFill>
              <a:schemeClr val="accent1"/>
            </a:solidFill>
            <a:ln w="9525" cap="flat" cmpd="sng" algn="ctr">
              <a:noFill/>
              <a:prstDash val="solid"/>
              <a:round/>
              <a:headEnd type="none" w="med" len="med"/>
              <a:tailEnd type="none" w="med" len="med"/>
            </a:ln>
            <a:effectLst/>
          </p:spPr>
          <p:txBody>
            <a:bodyPr tIns="0" bIns="0" anchor="ctr"/>
            <a:lstStyle/>
            <a:p>
              <a:pPr algn="ctr">
                <a:defRPr/>
              </a:pPr>
              <a:r>
                <a:rPr lang="zh-CN" altLang="en-US" sz="2400" b="1" dirty="0">
                  <a:solidFill>
                    <a:schemeClr val="bg1"/>
                  </a:solidFill>
                  <a:cs typeface="+mn-ea"/>
                  <a:sym typeface="+mn-lt"/>
                </a:rPr>
                <a:t>主观原因</a:t>
              </a:r>
            </a:p>
          </p:txBody>
        </p:sp>
        <p:sp>
          <p:nvSpPr>
            <p:cNvPr id="14" name="同侧圆角矩形 13">
              <a:extLst>
                <a:ext uri="{FF2B5EF4-FFF2-40B4-BE49-F238E27FC236}">
                  <a16:creationId xmlns:a16="http://schemas.microsoft.com/office/drawing/2014/main" xmlns="" id="{4FF3B52F-ABAA-469A-82BF-3529BBC8B065}"/>
                </a:ext>
              </a:extLst>
            </p:cNvPr>
            <p:cNvSpPr/>
            <p:nvPr/>
          </p:nvSpPr>
          <p:spPr bwMode="auto">
            <a:xfrm>
              <a:off x="6011863" y="3068638"/>
              <a:ext cx="1728787" cy="431823"/>
            </a:xfrm>
            <a:prstGeom prst="round2SameRect">
              <a:avLst/>
            </a:prstGeom>
            <a:solidFill>
              <a:schemeClr val="accent1">
                <a:lumMod val="20000"/>
                <a:lumOff val="80000"/>
              </a:schemeClr>
            </a:solidFill>
            <a:ln w="9525" cap="flat" cmpd="sng" algn="ctr">
              <a:no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sz="2400" b="1">
                <a:latin typeface="+mn-lt"/>
                <a:ea typeface="+mn-ea"/>
                <a:cs typeface="+mn-ea"/>
                <a:sym typeface="+mn-lt"/>
              </a:endParaRPr>
            </a:p>
          </p:txBody>
        </p:sp>
        <p:sp>
          <p:nvSpPr>
            <p:cNvPr id="75790" name="矩形 14">
              <a:extLst>
                <a:ext uri="{FF2B5EF4-FFF2-40B4-BE49-F238E27FC236}">
                  <a16:creationId xmlns:a16="http://schemas.microsoft.com/office/drawing/2014/main" xmlns="" id="{84D3F454-A1A6-46AD-8685-6FA9A725C863}"/>
                </a:ext>
              </a:extLst>
            </p:cNvPr>
            <p:cNvSpPr>
              <a:spLocks noChangeArrowheads="1"/>
            </p:cNvSpPr>
            <p:nvPr/>
          </p:nvSpPr>
          <p:spPr bwMode="auto">
            <a:xfrm>
              <a:off x="6011863" y="3398855"/>
              <a:ext cx="1728787" cy="3054512"/>
            </a:xfrm>
            <a:prstGeom prst="rect">
              <a:avLst/>
            </a:prstGeom>
            <a:solidFill>
              <a:schemeClr val="accent1">
                <a:lumMod val="20000"/>
                <a:lumOff val="80000"/>
              </a:schemeClr>
            </a:solidFill>
            <a:ln>
              <a:noFill/>
            </a:ln>
          </p:spPr>
          <p:txBody>
            <a:bodyPr tIns="39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a:defRPr/>
              </a:pPr>
              <a:r>
                <a:rPr lang="zh-CN" altLang="en-US" sz="2400" b="1" dirty="0">
                  <a:solidFill>
                    <a:schemeClr val="tx1"/>
                  </a:solidFill>
                  <a:latin typeface="+mn-lt"/>
                  <a:ea typeface="+mn-ea"/>
                  <a:cs typeface="+mn-ea"/>
                  <a:sym typeface="+mn-lt"/>
                </a:rPr>
                <a:t>大革命后期共产国际错误的指导</a:t>
              </a:r>
            </a:p>
          </p:txBody>
        </p:sp>
        <p:sp>
          <p:nvSpPr>
            <p:cNvPr id="16" name="矩形 15">
              <a:extLst>
                <a:ext uri="{FF2B5EF4-FFF2-40B4-BE49-F238E27FC236}">
                  <a16:creationId xmlns:a16="http://schemas.microsoft.com/office/drawing/2014/main" xmlns="" id="{37ADCC36-1853-42D6-B7D5-31EBF8DD7B91}"/>
                </a:ext>
              </a:extLst>
            </p:cNvPr>
            <p:cNvSpPr/>
            <p:nvPr/>
          </p:nvSpPr>
          <p:spPr bwMode="auto">
            <a:xfrm>
              <a:off x="6011863" y="3244859"/>
              <a:ext cx="1728787" cy="431823"/>
            </a:xfrm>
            <a:prstGeom prst="rect">
              <a:avLst/>
            </a:prstGeom>
            <a:solidFill>
              <a:schemeClr val="accent1"/>
            </a:solidFill>
            <a:ln w="9525" cap="flat" cmpd="sng" algn="ctr">
              <a:noFill/>
              <a:prstDash val="solid"/>
              <a:round/>
              <a:headEnd type="none" w="med" len="med"/>
              <a:tailEnd type="none" w="med" len="med"/>
            </a:ln>
            <a:effectLst/>
          </p:spPr>
          <p:txBody>
            <a:bodyPr tIns="0" bIns="0" anchor="ctr"/>
            <a:lstStyle/>
            <a:p>
              <a:pPr algn="ctr" eaLnBrk="1" hangingPunct="1">
                <a:defRPr/>
              </a:pPr>
              <a:r>
                <a:rPr lang="zh-CN" altLang="en-US" sz="2400" b="1" dirty="0">
                  <a:solidFill>
                    <a:schemeClr val="bg1"/>
                  </a:solidFill>
                  <a:cs typeface="+mn-ea"/>
                  <a:sym typeface="+mn-lt"/>
                </a:rPr>
                <a:t>国际因素</a:t>
              </a:r>
            </a:p>
          </p:txBody>
        </p:sp>
      </p:grpSp>
      <p:grpSp>
        <p:nvGrpSpPr>
          <p:cNvPr id="4" name="组合 16"/>
          <p:cNvGrpSpPr>
            <a:grpSpLocks/>
          </p:cNvGrpSpPr>
          <p:nvPr/>
        </p:nvGrpSpPr>
        <p:grpSpPr bwMode="auto">
          <a:xfrm>
            <a:off x="899590" y="1268760"/>
            <a:ext cx="7272807" cy="984601"/>
            <a:chOff x="6734920" y="357711"/>
            <a:chExt cx="1061122" cy="1223471"/>
          </a:xfrm>
        </p:grpSpPr>
        <p:pic>
          <p:nvPicPr>
            <p:cNvPr id="82950" name="图片 17"/>
            <p:cNvPicPr>
              <a:picLocks noChangeAspect="1" noChangeArrowheads="1"/>
            </p:cNvPicPr>
            <p:nvPr/>
          </p:nvPicPr>
          <p:blipFill>
            <a:blip r:embed="rId2" cstate="print"/>
            <a:srcRect/>
            <a:stretch>
              <a:fillRect/>
            </a:stretch>
          </p:blipFill>
          <p:spPr bwMode="auto">
            <a:xfrm>
              <a:off x="6734920" y="357711"/>
              <a:ext cx="1061122" cy="1223471"/>
            </a:xfrm>
            <a:prstGeom prst="rect">
              <a:avLst/>
            </a:prstGeom>
            <a:noFill/>
            <a:ln w="9525">
              <a:noFill/>
              <a:miter lim="800000"/>
              <a:headEnd/>
              <a:tailEnd/>
            </a:ln>
          </p:spPr>
        </p:pic>
        <p:sp>
          <p:nvSpPr>
            <p:cNvPr id="27" name="TextBox 10">
              <a:extLst>
                <a:ext uri="{FF2B5EF4-FFF2-40B4-BE49-F238E27FC236}">
                  <a16:creationId xmlns:a16="http://schemas.microsoft.com/office/drawing/2014/main" xmlns="" id="{15075CF6-F688-403B-8268-9AF5957ADD5D}"/>
                </a:ext>
              </a:extLst>
            </p:cNvPr>
            <p:cNvSpPr txBox="1"/>
            <p:nvPr/>
          </p:nvSpPr>
          <p:spPr bwMode="auto">
            <a:xfrm>
              <a:off x="6829476" y="626144"/>
              <a:ext cx="921488" cy="879623"/>
            </a:xfrm>
            <a:prstGeom prst="rect">
              <a:avLst/>
            </a:prstGeom>
            <a:noFill/>
          </p:spPr>
          <p:txBody>
            <a:bodyPr wrap="square">
              <a:spAutoFit/>
            </a:bodyPr>
            <a:lstStyle/>
            <a:p>
              <a:pPr eaLnBrk="1" hangingPunct="1">
                <a:buFont typeface="Arial" panose="020B0604020202020204" pitchFamily="34" charset="0"/>
                <a:buNone/>
                <a:defRPr/>
              </a:pPr>
              <a:r>
                <a:rPr lang="zh-CN" altLang="en-US" sz="4000" b="1" spc="300" dirty="0">
                  <a:latin typeface="华文新魏" pitchFamily="2" charset="-122"/>
                  <a:ea typeface="华文新魏" pitchFamily="2" charset="-122"/>
                  <a:cs typeface="+mn-ea"/>
                  <a:sym typeface="+mn-lt"/>
                </a:rPr>
                <a:t>大革命失败的</a:t>
              </a:r>
              <a:r>
                <a:rPr lang="zh-CN" altLang="en-US" sz="4000" b="1" spc="300" dirty="0" smtClean="0">
                  <a:latin typeface="华文新魏" pitchFamily="2" charset="-122"/>
                  <a:ea typeface="华文新魏" pitchFamily="2" charset="-122"/>
                  <a:cs typeface="+mn-ea"/>
                  <a:sym typeface="+mn-lt"/>
                </a:rPr>
                <a:t>原因和教训</a:t>
              </a:r>
              <a:endParaRPr lang="zh-CN" altLang="en-US" sz="4000" b="1" spc="300" dirty="0">
                <a:latin typeface="华文新魏" pitchFamily="2" charset="-122"/>
                <a:ea typeface="华文新魏" pitchFamily="2" charset="-122"/>
                <a:cs typeface="+mn-ea"/>
                <a:sym typeface="+mn-lt"/>
              </a:endParaRPr>
            </a:p>
          </p:txBody>
        </p:sp>
      </p:grpSp>
    </p:spTree>
  </p:cSld>
  <p:clrMapOvr>
    <a:masterClrMapping/>
  </p:clrMapOvr>
  <p:transition spd="med">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文本框 3">
            <a:extLst>
              <a:ext uri="{FF2B5EF4-FFF2-40B4-BE49-F238E27FC236}">
                <a16:creationId xmlns:a16="http://schemas.microsoft.com/office/drawing/2014/main" xmlns="" id="{B7D333C2-4C5F-4ECA-94DB-041AC4ACA1B7}"/>
              </a:ext>
            </a:extLst>
          </p:cNvPr>
          <p:cNvSpPr txBox="1">
            <a:spLocks noChangeArrowheads="1"/>
          </p:cNvSpPr>
          <p:nvPr/>
        </p:nvSpPr>
        <p:spPr bwMode="auto">
          <a:xfrm>
            <a:off x="2876550" y="4437063"/>
            <a:ext cx="32321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defRPr/>
            </a:pPr>
            <a:r>
              <a:rPr lang="en-US" altLang="zh-CN">
                <a:solidFill>
                  <a:schemeClr val="bg1"/>
                </a:solidFill>
                <a:latin typeface="+mn-lt"/>
                <a:ea typeface="+mn-ea"/>
                <a:cs typeface="+mn-ea"/>
                <a:sym typeface="+mn-lt"/>
              </a:rPr>
              <a:t>《</a:t>
            </a:r>
            <a:r>
              <a:rPr lang="zh-CN" altLang="en-US">
                <a:solidFill>
                  <a:schemeClr val="bg1"/>
                </a:solidFill>
                <a:latin typeface="+mn-lt"/>
                <a:ea typeface="+mn-ea"/>
                <a:cs typeface="+mn-ea"/>
                <a:sym typeface="+mn-lt"/>
              </a:rPr>
              <a:t>第一次国共合作</a:t>
            </a:r>
            <a:r>
              <a:rPr lang="en-US" altLang="zh-CN">
                <a:solidFill>
                  <a:schemeClr val="bg1"/>
                </a:solidFill>
                <a:latin typeface="+mn-lt"/>
                <a:ea typeface="+mn-ea"/>
                <a:cs typeface="+mn-ea"/>
                <a:sym typeface="+mn-lt"/>
              </a:rPr>
              <a:t>》(5'22")</a:t>
            </a:r>
            <a:endParaRPr lang="zh-CN" altLang="en-US">
              <a:solidFill>
                <a:schemeClr val="bg1"/>
              </a:solidFill>
              <a:latin typeface="+mn-lt"/>
              <a:ea typeface="+mn-ea"/>
              <a:cs typeface="+mn-ea"/>
              <a:sym typeface="+mn-lt"/>
            </a:endParaRPr>
          </a:p>
        </p:txBody>
      </p:sp>
      <p:pic>
        <p:nvPicPr>
          <p:cNvPr id="76806" name="图片 2">
            <a:extLst>
              <a:ext uri="{FF2B5EF4-FFF2-40B4-BE49-F238E27FC236}">
                <a16:creationId xmlns:a16="http://schemas.microsoft.com/office/drawing/2014/main" xmlns="" id="{488563B6-7C9F-4F37-891E-798B1A4DD664}"/>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1601797"/>
            <a:ext cx="2158752" cy="27434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文本框 4">
            <a:extLst>
              <a:ext uri="{FF2B5EF4-FFF2-40B4-BE49-F238E27FC236}">
                <a16:creationId xmlns:a16="http://schemas.microsoft.com/office/drawing/2014/main" xmlns="" id="{2A8D950E-D24A-4082-8124-3684D7F717B1}"/>
              </a:ext>
            </a:extLst>
          </p:cNvPr>
          <p:cNvSpPr txBox="1">
            <a:spLocks noChangeArrowheads="1"/>
          </p:cNvSpPr>
          <p:nvPr/>
        </p:nvSpPr>
        <p:spPr bwMode="auto">
          <a:xfrm>
            <a:off x="611560" y="2348880"/>
            <a:ext cx="4610100" cy="338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a:lnSpc>
                <a:spcPct val="120000"/>
              </a:lnSpc>
              <a:spcBef>
                <a:spcPts val="0"/>
              </a:spcBef>
              <a:defRPr/>
            </a:pPr>
            <a:r>
              <a:rPr lang="zh-CN" altLang="en-US" b="1" dirty="0">
                <a:solidFill>
                  <a:schemeClr val="tx1"/>
                </a:solidFill>
                <a:latin typeface="+mn-lt"/>
                <a:ea typeface="+mn-ea"/>
                <a:cs typeface="+mn-ea"/>
                <a:sym typeface="+mn-lt"/>
              </a:rPr>
              <a:t>陈独秀的右倾错误思想：“工人阶级在国民革命中固然是重要分子，然而只是重要分子而不是独立的革命势力。概括说起来，是因为殖民地半殖民地产业还未发达，连资产阶级都很幼稚，工人阶级在客观上更是幼稚了。”</a:t>
            </a:r>
          </a:p>
          <a:p>
            <a:pPr algn="r">
              <a:lnSpc>
                <a:spcPct val="120000"/>
              </a:lnSpc>
              <a:spcBef>
                <a:spcPts val="0"/>
              </a:spcBef>
              <a:defRPr/>
            </a:pPr>
            <a:r>
              <a:rPr lang="en-US" altLang="zh-CN" b="1" dirty="0" smtClean="0">
                <a:solidFill>
                  <a:schemeClr val="tx1"/>
                </a:solidFill>
                <a:latin typeface="+mn-lt"/>
                <a:ea typeface="+mn-ea"/>
                <a:cs typeface="+mn-ea"/>
                <a:sym typeface="+mn-lt"/>
              </a:rPr>
              <a:t>----《</a:t>
            </a:r>
            <a:r>
              <a:rPr lang="zh-CN" altLang="en-US" b="1" dirty="0">
                <a:solidFill>
                  <a:schemeClr val="tx1"/>
                </a:solidFill>
                <a:latin typeface="+mn-lt"/>
                <a:ea typeface="+mn-ea"/>
                <a:cs typeface="+mn-ea"/>
                <a:sym typeface="+mn-lt"/>
              </a:rPr>
              <a:t>中国国民革命与社会各阶级</a:t>
            </a:r>
            <a:r>
              <a:rPr lang="en-US" altLang="zh-CN" b="1" dirty="0">
                <a:solidFill>
                  <a:schemeClr val="tx1"/>
                </a:solidFill>
                <a:latin typeface="+mn-lt"/>
                <a:ea typeface="+mn-ea"/>
                <a:cs typeface="+mn-ea"/>
                <a:sym typeface="+mn-lt"/>
              </a:rPr>
              <a:t>》</a:t>
            </a:r>
            <a:r>
              <a:rPr lang="zh-CN" altLang="en-US" b="1" dirty="0">
                <a:solidFill>
                  <a:schemeClr val="tx1"/>
                </a:solidFill>
                <a:latin typeface="+mn-lt"/>
                <a:ea typeface="+mn-ea"/>
                <a:cs typeface="+mn-ea"/>
                <a:sym typeface="+mn-lt"/>
              </a:rPr>
              <a:t>，</a:t>
            </a:r>
            <a:r>
              <a:rPr lang="en-US" altLang="zh-CN" b="1" dirty="0">
                <a:solidFill>
                  <a:schemeClr val="tx1"/>
                </a:solidFill>
                <a:latin typeface="+mn-lt"/>
                <a:ea typeface="+mn-ea"/>
                <a:cs typeface="+mn-ea"/>
                <a:sym typeface="+mn-lt"/>
              </a:rPr>
              <a:t>《</a:t>
            </a:r>
            <a:r>
              <a:rPr lang="zh-CN" altLang="en-US" b="1" dirty="0">
                <a:solidFill>
                  <a:schemeClr val="tx1"/>
                </a:solidFill>
                <a:latin typeface="+mn-lt"/>
                <a:ea typeface="+mn-ea"/>
                <a:cs typeface="+mn-ea"/>
                <a:sym typeface="+mn-lt"/>
              </a:rPr>
              <a:t>陈独秀著作选</a:t>
            </a:r>
            <a:r>
              <a:rPr lang="en-US" altLang="zh-CN" b="1" dirty="0">
                <a:solidFill>
                  <a:schemeClr val="tx1"/>
                </a:solidFill>
                <a:latin typeface="+mn-lt"/>
                <a:ea typeface="+mn-ea"/>
                <a:cs typeface="+mn-ea"/>
                <a:sym typeface="+mn-lt"/>
              </a:rPr>
              <a:t>》</a:t>
            </a:r>
            <a:r>
              <a:rPr lang="zh-CN" altLang="en-US" b="1" dirty="0">
                <a:solidFill>
                  <a:schemeClr val="tx1"/>
                </a:solidFill>
                <a:latin typeface="+mn-lt"/>
                <a:ea typeface="+mn-ea"/>
                <a:cs typeface="+mn-ea"/>
                <a:sym typeface="+mn-lt"/>
              </a:rPr>
              <a:t>第</a:t>
            </a:r>
            <a:r>
              <a:rPr lang="en-US" altLang="zh-CN" b="1" dirty="0">
                <a:solidFill>
                  <a:schemeClr val="tx1"/>
                </a:solidFill>
                <a:latin typeface="+mn-lt"/>
                <a:ea typeface="+mn-ea"/>
                <a:cs typeface="+mn-ea"/>
                <a:sym typeface="+mn-lt"/>
              </a:rPr>
              <a:t>2</a:t>
            </a:r>
            <a:r>
              <a:rPr lang="zh-CN" altLang="en-US" b="1" dirty="0">
                <a:solidFill>
                  <a:schemeClr val="tx1"/>
                </a:solidFill>
                <a:latin typeface="+mn-lt"/>
                <a:ea typeface="+mn-ea"/>
                <a:cs typeface="+mn-ea"/>
                <a:sym typeface="+mn-lt"/>
              </a:rPr>
              <a:t>卷，</a:t>
            </a:r>
            <a:endParaRPr lang="en-US" altLang="zh-CN" b="1" dirty="0">
              <a:solidFill>
                <a:schemeClr val="tx1"/>
              </a:solidFill>
              <a:latin typeface="+mn-lt"/>
              <a:ea typeface="+mn-ea"/>
              <a:cs typeface="+mn-ea"/>
              <a:sym typeface="+mn-lt"/>
            </a:endParaRPr>
          </a:p>
          <a:p>
            <a:pPr algn="r">
              <a:lnSpc>
                <a:spcPct val="120000"/>
              </a:lnSpc>
              <a:spcBef>
                <a:spcPts val="0"/>
              </a:spcBef>
              <a:defRPr/>
            </a:pPr>
            <a:r>
              <a:rPr lang="zh-CN" altLang="en-US" b="1" dirty="0">
                <a:solidFill>
                  <a:schemeClr val="tx1"/>
                </a:solidFill>
                <a:latin typeface="+mn-lt"/>
                <a:ea typeface="+mn-ea"/>
                <a:cs typeface="+mn-ea"/>
                <a:sym typeface="+mn-lt"/>
              </a:rPr>
              <a:t>上海人民出版社</a:t>
            </a:r>
            <a:r>
              <a:rPr lang="en-US" altLang="zh-CN" b="1" dirty="0">
                <a:solidFill>
                  <a:schemeClr val="tx1"/>
                </a:solidFill>
                <a:latin typeface="+mn-lt"/>
                <a:ea typeface="+mn-ea"/>
                <a:cs typeface="+mn-ea"/>
                <a:sym typeface="+mn-lt"/>
              </a:rPr>
              <a:t>1993</a:t>
            </a:r>
            <a:r>
              <a:rPr lang="zh-CN" altLang="en-US" b="1" dirty="0">
                <a:solidFill>
                  <a:schemeClr val="tx1"/>
                </a:solidFill>
                <a:latin typeface="+mn-lt"/>
                <a:ea typeface="+mn-ea"/>
                <a:cs typeface="+mn-ea"/>
                <a:sym typeface="+mn-lt"/>
              </a:rPr>
              <a:t>年版，第</a:t>
            </a:r>
            <a:r>
              <a:rPr lang="en-US" altLang="zh-CN" b="1" dirty="0">
                <a:solidFill>
                  <a:schemeClr val="tx1"/>
                </a:solidFill>
                <a:latin typeface="+mn-lt"/>
                <a:ea typeface="+mn-ea"/>
                <a:cs typeface="+mn-ea"/>
                <a:sym typeface="+mn-lt"/>
              </a:rPr>
              <a:t>564</a:t>
            </a:r>
            <a:r>
              <a:rPr lang="zh-CN" altLang="en-US" b="1" dirty="0">
                <a:solidFill>
                  <a:schemeClr val="tx1"/>
                </a:solidFill>
                <a:latin typeface="+mn-lt"/>
                <a:ea typeface="+mn-ea"/>
                <a:cs typeface="+mn-ea"/>
                <a:sym typeface="+mn-lt"/>
              </a:rPr>
              <a:t>页</a:t>
            </a:r>
          </a:p>
        </p:txBody>
      </p:sp>
      <p:grpSp>
        <p:nvGrpSpPr>
          <p:cNvPr id="12" name="Group 3"/>
          <p:cNvGrpSpPr>
            <a:grpSpLocks/>
          </p:cNvGrpSpPr>
          <p:nvPr/>
        </p:nvGrpSpPr>
        <p:grpSpPr bwMode="auto">
          <a:xfrm>
            <a:off x="395289" y="332116"/>
            <a:ext cx="1842237" cy="1440451"/>
            <a:chOff x="0" y="-1"/>
            <a:chExt cx="1024" cy="1144"/>
          </a:xfrm>
        </p:grpSpPr>
        <p:pic>
          <p:nvPicPr>
            <p:cNvPr id="13" name="Picture 4" descr="练习1"/>
            <p:cNvPicPr>
              <a:picLocks noChangeAspect="1" noChangeArrowheads="1"/>
            </p:cNvPicPr>
            <p:nvPr/>
          </p:nvPicPr>
          <p:blipFill>
            <a:blip r:embed="rId3" cstate="print"/>
            <a:srcRect/>
            <a:stretch>
              <a:fillRect/>
            </a:stretch>
          </p:blipFill>
          <p:spPr bwMode="auto">
            <a:xfrm>
              <a:off x="0" y="-1"/>
              <a:ext cx="1024" cy="1144"/>
            </a:xfrm>
            <a:prstGeom prst="rect">
              <a:avLst/>
            </a:prstGeom>
            <a:noFill/>
            <a:ln w="9525">
              <a:noFill/>
              <a:miter lim="800000"/>
              <a:headEnd/>
              <a:tailEnd/>
            </a:ln>
          </p:spPr>
        </p:pic>
        <p:sp>
          <p:nvSpPr>
            <p:cNvPr id="14" name="Rectangle 5" descr="信纸"/>
            <p:cNvSpPr>
              <a:spLocks noChangeArrowheads="1"/>
            </p:cNvSpPr>
            <p:nvPr/>
          </p:nvSpPr>
          <p:spPr bwMode="auto">
            <a:xfrm>
              <a:off x="80" y="285"/>
              <a:ext cx="760" cy="413"/>
            </a:xfrm>
            <a:prstGeom prst="rect">
              <a:avLst/>
            </a:prstGeom>
            <a:noFill/>
            <a:ln w="9525">
              <a:noFill/>
              <a:miter lim="800000"/>
              <a:headEnd/>
              <a:tailEnd/>
            </a:ln>
            <a:effectLst/>
          </p:spPr>
          <p:txBody>
            <a:bodyPr wrap="square">
              <a:spAutoFit/>
            </a:bodyPr>
            <a:lstStyle/>
            <a:p>
              <a:pPr algn="ctr"/>
              <a:r>
                <a:rPr lang="zh-CN" altLang="en-US" sz="2800" b="1" dirty="0" smtClean="0">
                  <a:solidFill>
                    <a:srgbClr val="800000"/>
                  </a:solidFill>
                  <a:latin typeface="华文新魏" pitchFamily="2" charset="-122"/>
                  <a:ea typeface="华文新魏" pitchFamily="2" charset="-122"/>
                </a:rPr>
                <a:t>材 料</a:t>
              </a:r>
              <a:endParaRPr lang="zh-CN" altLang="en-US" sz="2800" b="1" dirty="0">
                <a:solidFill>
                  <a:srgbClr val="800000"/>
                </a:solidFill>
                <a:latin typeface="华文新魏" pitchFamily="2" charset="-122"/>
                <a:ea typeface="华文新魏" pitchFamily="2" charset="-122"/>
              </a:endParaRPr>
            </a:p>
          </p:txBody>
        </p:sp>
      </p:grpSp>
    </p:spTree>
  </p:cSld>
  <p:clrMapOvr>
    <a:masterClrMapping/>
  </p:clrMapOvr>
  <p:transition spd="med">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ext Box 3"/>
          <p:cNvSpPr txBox="1">
            <a:spLocks noChangeArrowheads="1"/>
          </p:cNvSpPr>
          <p:nvPr/>
        </p:nvSpPr>
        <p:spPr bwMode="auto">
          <a:xfrm>
            <a:off x="395536" y="2132856"/>
            <a:ext cx="8352928" cy="2733056"/>
          </a:xfrm>
          <a:prstGeom prst="rect">
            <a:avLst/>
          </a:prstGeom>
          <a:noFill/>
          <a:ln w="28575">
            <a:noFill/>
            <a:prstDash val="lgDashDot"/>
            <a:miter lim="800000"/>
            <a:headEnd/>
            <a:tailEnd/>
          </a:ln>
          <a:effectLst/>
        </p:spPr>
        <p:txBody>
          <a:bodyPr wrap="square">
            <a:spAutoFit/>
          </a:bodyPr>
          <a:lstStyle/>
          <a:p>
            <a:pPr algn="ctr">
              <a:lnSpc>
                <a:spcPct val="120000"/>
              </a:lnSpc>
              <a:spcBef>
                <a:spcPct val="50000"/>
              </a:spcBef>
            </a:pPr>
            <a:r>
              <a:rPr lang="zh-CN" altLang="en-US" sz="2400" b="1" dirty="0" smtClean="0">
                <a:latin typeface="+mn-ea"/>
              </a:rPr>
              <a:t>        “</a:t>
            </a:r>
            <a:r>
              <a:rPr lang="zh-CN" altLang="en-US" sz="2400" b="1" dirty="0">
                <a:latin typeface="+mn-ea"/>
              </a:rPr>
              <a:t>一九二七年革命的失败，主要的原因就是由于共产党内的</a:t>
            </a:r>
            <a:r>
              <a:rPr lang="zh-CN" altLang="en-US" sz="2400" b="1" dirty="0">
                <a:solidFill>
                  <a:srgbClr val="FF0000"/>
                </a:solidFill>
                <a:latin typeface="+mn-ea"/>
              </a:rPr>
              <a:t>机会主义路线</a:t>
            </a:r>
            <a:r>
              <a:rPr lang="zh-CN" altLang="en-US" sz="2400" b="1" dirty="0">
                <a:latin typeface="+mn-ea"/>
              </a:rPr>
              <a:t>，不努力扩大自己的队伍（工农运动和共产党领导的军队），而是依仗其暂时的同盟者国民党。其结果是帝国主义命令它的走狗</a:t>
            </a:r>
            <a:r>
              <a:rPr lang="zh-CN" altLang="en-US" sz="2400" b="1" dirty="0">
                <a:solidFill>
                  <a:srgbClr val="FF0000"/>
                </a:solidFill>
                <a:latin typeface="+mn-ea"/>
              </a:rPr>
              <a:t>豪绅买办阶级</a:t>
            </a:r>
            <a:r>
              <a:rPr lang="zh-CN" altLang="en-US" sz="2400" b="1" dirty="0">
                <a:latin typeface="+mn-ea"/>
              </a:rPr>
              <a:t>，伸出千百只手来，首先是把蒋介石拉去，然后又把汪精卫拉去，使革命陷于失败。</a:t>
            </a:r>
            <a:r>
              <a:rPr lang="zh-CN" altLang="en-US" sz="2400" b="1" dirty="0" smtClean="0">
                <a:latin typeface="+mn-ea"/>
              </a:rPr>
              <a:t>”                     </a:t>
            </a:r>
            <a:r>
              <a:rPr lang="en-US" altLang="zh-CN" sz="2400" b="1" dirty="0" smtClean="0">
                <a:latin typeface="+mn-ea"/>
              </a:rPr>
              <a:t>----</a:t>
            </a:r>
            <a:r>
              <a:rPr lang="zh-CN" altLang="en-US" sz="2400" b="1" dirty="0" smtClean="0">
                <a:latin typeface="+mn-ea"/>
              </a:rPr>
              <a:t>毛泽东</a:t>
            </a:r>
            <a:r>
              <a:rPr lang="en-US" altLang="zh-CN" sz="2400" b="1" dirty="0" smtClean="0"/>
              <a:t>《</a:t>
            </a:r>
            <a:r>
              <a:rPr lang="zh-CN" altLang="en-US" sz="2400" b="1" dirty="0" smtClean="0"/>
              <a:t>论反对日本帝国主义的策略</a:t>
            </a:r>
            <a:r>
              <a:rPr lang="en-US" altLang="zh-CN" sz="2400" b="1" dirty="0" smtClean="0"/>
              <a:t>》 </a:t>
            </a:r>
            <a:endParaRPr lang="zh-CN" altLang="en-US" sz="2400" b="1" dirty="0">
              <a:latin typeface="+mn-ea"/>
            </a:endParaRPr>
          </a:p>
        </p:txBody>
      </p:sp>
      <p:grpSp>
        <p:nvGrpSpPr>
          <p:cNvPr id="5" name="组合 4"/>
          <p:cNvGrpSpPr/>
          <p:nvPr/>
        </p:nvGrpSpPr>
        <p:grpSpPr>
          <a:xfrm>
            <a:off x="467545" y="404664"/>
            <a:ext cx="1944216" cy="1410976"/>
            <a:chOff x="793721" y="304800"/>
            <a:chExt cx="1485983" cy="1410976"/>
          </a:xfrm>
        </p:grpSpPr>
        <p:pic>
          <p:nvPicPr>
            <p:cNvPr id="3" name="Picture 5" descr="练习1"/>
            <p:cNvPicPr>
              <a:picLocks noChangeAspect="1" noChangeArrowheads="1"/>
            </p:cNvPicPr>
            <p:nvPr/>
          </p:nvPicPr>
          <p:blipFill>
            <a:blip r:embed="rId2" cstate="print"/>
            <a:srcRect/>
            <a:stretch>
              <a:fillRect/>
            </a:stretch>
          </p:blipFill>
          <p:spPr bwMode="auto">
            <a:xfrm>
              <a:off x="793721" y="304800"/>
              <a:ext cx="1485983" cy="1410976"/>
            </a:xfrm>
            <a:prstGeom prst="rect">
              <a:avLst/>
            </a:prstGeom>
            <a:noFill/>
            <a:ln w="9525">
              <a:noFill/>
              <a:miter lim="800000"/>
              <a:headEnd/>
              <a:tailEnd/>
            </a:ln>
          </p:spPr>
        </p:pic>
        <p:sp>
          <p:nvSpPr>
            <p:cNvPr id="4" name="矩形 3"/>
            <p:cNvSpPr/>
            <p:nvPr/>
          </p:nvSpPr>
          <p:spPr>
            <a:xfrm>
              <a:off x="1043608" y="620688"/>
              <a:ext cx="1008112" cy="523220"/>
            </a:xfrm>
            <a:prstGeom prst="rect">
              <a:avLst/>
            </a:prstGeom>
          </p:spPr>
          <p:txBody>
            <a:bodyPr wrap="square">
              <a:spAutoFit/>
            </a:bodyPr>
            <a:lstStyle/>
            <a:p>
              <a:pPr algn="ctr">
                <a:buFont typeface="Arial" pitchFamily="34" charset="0"/>
                <a:buNone/>
                <a:defRPr/>
              </a:pPr>
              <a:r>
                <a:rPr lang="zh-CN" altLang="en-US" sz="2800" b="1" dirty="0" smtClean="0">
                  <a:solidFill>
                    <a:srgbClr val="800000"/>
                  </a:solidFill>
                  <a:latin typeface="华文新魏" pitchFamily="2" charset="-122"/>
                  <a:ea typeface="华文新魏" pitchFamily="2" charset="-122"/>
                </a:rPr>
                <a:t>材 料</a:t>
              </a:r>
              <a:endParaRPr lang="zh-CN" altLang="en-US" sz="2800" b="1" dirty="0">
                <a:solidFill>
                  <a:srgbClr val="800000"/>
                </a:solidFill>
                <a:latin typeface="华文新魏" pitchFamily="2" charset="-122"/>
                <a:ea typeface="华文新魏"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05475"/>
                                        </p:tgtEl>
                                        <p:attrNameLst>
                                          <p:attrName>style.visibility</p:attrName>
                                        </p:attrNameLst>
                                      </p:cBhvr>
                                      <p:to>
                                        <p:strVal val="visible"/>
                                      </p:to>
                                    </p:set>
                                    <p:anim calcmode="lin" valueType="num">
                                      <p:cBhvr>
                                        <p:cTn id="7" dur="500" fill="hold"/>
                                        <p:tgtEl>
                                          <p:spTgt spid="105475"/>
                                        </p:tgtEl>
                                        <p:attrNameLst>
                                          <p:attrName>ppt_w</p:attrName>
                                        </p:attrNameLst>
                                      </p:cBhvr>
                                      <p:tavLst>
                                        <p:tav tm="0">
                                          <p:val>
                                            <p:fltVal val="0"/>
                                          </p:val>
                                        </p:tav>
                                        <p:tav tm="100000">
                                          <p:val>
                                            <p:strVal val="#ppt_w"/>
                                          </p:val>
                                        </p:tav>
                                      </p:tavLst>
                                    </p:anim>
                                    <p:anim calcmode="lin" valueType="num">
                                      <p:cBhvr>
                                        <p:cTn id="8" dur="500" fill="hold"/>
                                        <p:tgtEl>
                                          <p:spTgt spid="1054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Line 9"/>
          <p:cNvSpPr>
            <a:spLocks noChangeShapeType="1"/>
          </p:cNvSpPr>
          <p:nvPr/>
        </p:nvSpPr>
        <p:spPr bwMode="auto">
          <a:xfrm>
            <a:off x="4284663" y="4797425"/>
            <a:ext cx="0" cy="1079500"/>
          </a:xfrm>
          <a:prstGeom prst="line">
            <a:avLst/>
          </a:prstGeom>
          <a:noFill/>
          <a:ln w="57150">
            <a:solidFill>
              <a:srgbClr val="FF9900"/>
            </a:solidFill>
            <a:round/>
            <a:headEnd/>
            <a:tailEnd/>
          </a:ln>
        </p:spPr>
        <p:txBody>
          <a:bodyPr>
            <a:spAutoFit/>
          </a:bodyPr>
          <a:lstStyle/>
          <a:p>
            <a:endParaRPr lang="zh-CN" altLang="en-US"/>
          </a:p>
        </p:txBody>
      </p:sp>
      <p:sp>
        <p:nvSpPr>
          <p:cNvPr id="124931" name="Rectangle 23"/>
          <p:cNvSpPr>
            <a:spLocks noChangeArrowheads="1"/>
          </p:cNvSpPr>
          <p:nvPr/>
        </p:nvSpPr>
        <p:spPr bwMode="auto">
          <a:xfrm>
            <a:off x="1979613" y="4941888"/>
            <a:ext cx="1871662" cy="641350"/>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anchor="ctr">
            <a:spAutoFit/>
          </a:bodyPr>
          <a:lstStyle/>
          <a:p>
            <a:r>
              <a:rPr lang="zh-CN" altLang="en-US" b="1" dirty="0">
                <a:solidFill>
                  <a:srgbClr val="660066"/>
                </a:solidFill>
                <a:latin typeface="华文新魏" pitchFamily="2" charset="-122"/>
                <a:ea typeface="华文新魏" pitchFamily="2" charset="-122"/>
              </a:rPr>
              <a:t>三、中国革命的新局面</a:t>
            </a:r>
          </a:p>
        </p:txBody>
      </p:sp>
      <p:sp>
        <p:nvSpPr>
          <p:cNvPr id="124932" name="Text Box 32"/>
          <p:cNvSpPr txBox="1">
            <a:spLocks noChangeArrowheads="1"/>
          </p:cNvSpPr>
          <p:nvPr/>
        </p:nvSpPr>
        <p:spPr bwMode="auto">
          <a:xfrm>
            <a:off x="179849" y="2060848"/>
            <a:ext cx="1015663" cy="3240087"/>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vert="eaVert">
            <a:spAutoFit/>
          </a:bodyPr>
          <a:lstStyle/>
          <a:p>
            <a:pPr algn="ctr">
              <a:buFont typeface="楷体_GB2312" pitchFamily="49" charset="-122"/>
              <a:buNone/>
            </a:pPr>
            <a:r>
              <a:rPr lang="zh-CN" altLang="en-US" sz="5400" b="1" dirty="0">
                <a:solidFill>
                  <a:srgbClr val="660066"/>
                </a:solidFill>
                <a:latin typeface="黑体" pitchFamily="49" charset="-122"/>
                <a:ea typeface="黑体" pitchFamily="49" charset="-122"/>
              </a:rPr>
              <a:t>要点总结</a:t>
            </a:r>
          </a:p>
        </p:txBody>
      </p:sp>
      <p:grpSp>
        <p:nvGrpSpPr>
          <p:cNvPr id="2" name="Group 5"/>
          <p:cNvGrpSpPr>
            <a:grpSpLocks/>
          </p:cNvGrpSpPr>
          <p:nvPr/>
        </p:nvGrpSpPr>
        <p:grpSpPr bwMode="auto">
          <a:xfrm>
            <a:off x="1331640" y="332656"/>
            <a:ext cx="7516813" cy="5735638"/>
            <a:chOff x="0" y="0"/>
            <a:chExt cx="4735" cy="3613"/>
          </a:xfrm>
        </p:grpSpPr>
        <p:sp>
          <p:nvSpPr>
            <p:cNvPr id="124934" name="Rectangle 7"/>
            <p:cNvSpPr>
              <a:spLocks noChangeArrowheads="1"/>
            </p:cNvSpPr>
            <p:nvPr/>
          </p:nvSpPr>
          <p:spPr bwMode="auto">
            <a:xfrm>
              <a:off x="240" y="318"/>
              <a:ext cx="1138" cy="407"/>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a:spAutoFit/>
            </a:bodyPr>
            <a:lstStyle/>
            <a:p>
              <a:r>
                <a:rPr lang="zh-CN" altLang="en-US" b="1" dirty="0">
                  <a:solidFill>
                    <a:srgbClr val="660066"/>
                  </a:solidFill>
                  <a:latin typeface="华文新魏" pitchFamily="2" charset="-122"/>
                  <a:ea typeface="华文新魏" pitchFamily="2" charset="-122"/>
                </a:rPr>
                <a:t>一、新文化运动和五四运动</a:t>
              </a:r>
            </a:p>
          </p:txBody>
        </p:sp>
        <p:sp>
          <p:nvSpPr>
            <p:cNvPr id="124935" name="Line 8"/>
            <p:cNvSpPr>
              <a:spLocks noChangeShapeType="1"/>
            </p:cNvSpPr>
            <p:nvPr/>
          </p:nvSpPr>
          <p:spPr bwMode="auto">
            <a:xfrm flipV="1">
              <a:off x="0" y="3054"/>
              <a:ext cx="272"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36" name="Line 12"/>
            <p:cNvSpPr>
              <a:spLocks noChangeShapeType="1"/>
            </p:cNvSpPr>
            <p:nvPr/>
          </p:nvSpPr>
          <p:spPr bwMode="auto">
            <a:xfrm>
              <a:off x="1787" y="3492"/>
              <a:ext cx="272"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37" name="Line 13"/>
            <p:cNvSpPr>
              <a:spLocks noChangeShapeType="1"/>
            </p:cNvSpPr>
            <p:nvPr/>
          </p:nvSpPr>
          <p:spPr bwMode="auto">
            <a:xfrm>
              <a:off x="1923" y="1542"/>
              <a:ext cx="0" cy="952"/>
            </a:xfrm>
            <a:prstGeom prst="line">
              <a:avLst/>
            </a:prstGeom>
            <a:noFill/>
            <a:ln w="57150">
              <a:solidFill>
                <a:srgbClr val="FF9900"/>
              </a:solidFill>
              <a:round/>
              <a:headEnd/>
              <a:tailEnd/>
            </a:ln>
          </p:spPr>
          <p:txBody>
            <a:bodyPr>
              <a:spAutoFit/>
            </a:bodyPr>
            <a:lstStyle/>
            <a:p>
              <a:endParaRPr lang="zh-CN" altLang="en-US"/>
            </a:p>
          </p:txBody>
        </p:sp>
        <p:sp>
          <p:nvSpPr>
            <p:cNvPr id="124938" name="Line 14"/>
            <p:cNvSpPr>
              <a:spLocks noChangeShapeType="1"/>
            </p:cNvSpPr>
            <p:nvPr/>
          </p:nvSpPr>
          <p:spPr bwMode="auto">
            <a:xfrm>
              <a:off x="1923" y="1542"/>
              <a:ext cx="31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39" name="Line 15"/>
            <p:cNvSpPr>
              <a:spLocks noChangeShapeType="1"/>
            </p:cNvSpPr>
            <p:nvPr/>
          </p:nvSpPr>
          <p:spPr bwMode="auto">
            <a:xfrm flipV="1">
              <a:off x="1923" y="2494"/>
              <a:ext cx="31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40" name="Line 16"/>
            <p:cNvSpPr>
              <a:spLocks noChangeShapeType="1"/>
            </p:cNvSpPr>
            <p:nvPr/>
          </p:nvSpPr>
          <p:spPr bwMode="auto">
            <a:xfrm flipV="1">
              <a:off x="1514" y="3084"/>
              <a:ext cx="26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41" name="Rectangle 17"/>
            <p:cNvSpPr>
              <a:spLocks noChangeArrowheads="1"/>
            </p:cNvSpPr>
            <p:nvPr/>
          </p:nvSpPr>
          <p:spPr bwMode="auto">
            <a:xfrm>
              <a:off x="290" y="1643"/>
              <a:ext cx="1315" cy="583"/>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anchor="ctr">
              <a:spAutoFit/>
            </a:bodyPr>
            <a:lstStyle/>
            <a:p>
              <a:r>
                <a:rPr lang="zh-CN" altLang="en-US" sz="1800" b="1" dirty="0">
                  <a:solidFill>
                    <a:srgbClr val="660066"/>
                  </a:solidFill>
                  <a:latin typeface="华文新魏" pitchFamily="2" charset="-122"/>
                  <a:ea typeface="华文新魏" pitchFamily="2" charset="-122"/>
                </a:rPr>
                <a:t>二、马克思主义进一步传播与中国共产党诞生</a:t>
              </a:r>
              <a:endParaRPr lang="zh-CN" altLang="en-US" sz="1800" b="1" dirty="0">
                <a:solidFill>
                  <a:schemeClr val="tx1"/>
                </a:solidFill>
                <a:latin typeface="华文新魏" pitchFamily="2" charset="-122"/>
                <a:ea typeface="华文新魏" pitchFamily="2" charset="-122"/>
              </a:endParaRPr>
            </a:p>
          </p:txBody>
        </p:sp>
        <p:sp>
          <p:nvSpPr>
            <p:cNvPr id="124942" name="Line 18"/>
            <p:cNvSpPr>
              <a:spLocks noChangeShapeType="1"/>
            </p:cNvSpPr>
            <p:nvPr/>
          </p:nvSpPr>
          <p:spPr bwMode="auto">
            <a:xfrm>
              <a:off x="1923" y="2041"/>
              <a:ext cx="318"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43" name="Line 20"/>
            <p:cNvSpPr>
              <a:spLocks noChangeShapeType="1"/>
            </p:cNvSpPr>
            <p:nvPr/>
          </p:nvSpPr>
          <p:spPr bwMode="auto">
            <a:xfrm>
              <a:off x="1680" y="174"/>
              <a:ext cx="16" cy="960"/>
            </a:xfrm>
            <a:prstGeom prst="line">
              <a:avLst/>
            </a:prstGeom>
            <a:noFill/>
            <a:ln w="57150">
              <a:solidFill>
                <a:srgbClr val="FF9900"/>
              </a:solidFill>
              <a:round/>
              <a:headEnd/>
              <a:tailEnd/>
            </a:ln>
          </p:spPr>
          <p:txBody>
            <a:bodyPr>
              <a:spAutoFit/>
            </a:bodyPr>
            <a:lstStyle/>
            <a:p>
              <a:endParaRPr lang="zh-CN" altLang="en-US"/>
            </a:p>
          </p:txBody>
        </p:sp>
        <p:sp>
          <p:nvSpPr>
            <p:cNvPr id="124944" name="Line 22"/>
            <p:cNvSpPr>
              <a:spLocks noChangeShapeType="1"/>
            </p:cNvSpPr>
            <p:nvPr/>
          </p:nvSpPr>
          <p:spPr bwMode="auto">
            <a:xfrm flipV="1">
              <a:off x="1696" y="1134"/>
              <a:ext cx="272"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45" name="Text Box 24"/>
            <p:cNvSpPr txBox="1">
              <a:spLocks noChangeArrowheads="1"/>
            </p:cNvSpPr>
            <p:nvPr/>
          </p:nvSpPr>
          <p:spPr bwMode="auto">
            <a:xfrm>
              <a:off x="2013" y="0"/>
              <a:ext cx="2404" cy="28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pPr>
              <a:r>
                <a:rPr lang="zh-CN" altLang="en-US" b="1" dirty="0">
                  <a:solidFill>
                    <a:srgbClr val="660066"/>
                  </a:solidFill>
                  <a:latin typeface="华文新魏" pitchFamily="2" charset="-122"/>
                  <a:ea typeface="华文新魏" pitchFamily="2" charset="-122"/>
                </a:rPr>
                <a:t>（一）新文化运动与思想解放运动</a:t>
              </a:r>
            </a:p>
          </p:txBody>
        </p:sp>
        <p:sp>
          <p:nvSpPr>
            <p:cNvPr id="124946" name="Text Box 25"/>
            <p:cNvSpPr txBox="1">
              <a:spLocks noChangeArrowheads="1"/>
            </p:cNvSpPr>
            <p:nvPr/>
          </p:nvSpPr>
          <p:spPr bwMode="auto">
            <a:xfrm>
              <a:off x="2240" y="1406"/>
              <a:ext cx="2495" cy="28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buFont typeface="楷体_GB2312" pitchFamily="49" charset="-122"/>
                <a:buNone/>
              </a:pPr>
              <a:r>
                <a:rPr lang="zh-CN" altLang="en-US" b="1" dirty="0">
                  <a:solidFill>
                    <a:srgbClr val="660066"/>
                  </a:solidFill>
                  <a:latin typeface="华文新魏" pitchFamily="2" charset="-122"/>
                  <a:ea typeface="华文新魏" pitchFamily="2" charset="-122"/>
                </a:rPr>
                <a:t>（一）中国早期马克思主义思想运动</a:t>
              </a:r>
            </a:p>
          </p:txBody>
        </p:sp>
        <p:sp>
          <p:nvSpPr>
            <p:cNvPr id="124947" name="Text Box 26"/>
            <p:cNvSpPr txBox="1">
              <a:spLocks noChangeArrowheads="1"/>
            </p:cNvSpPr>
            <p:nvPr/>
          </p:nvSpPr>
          <p:spPr bwMode="auto">
            <a:xfrm>
              <a:off x="2286" y="1769"/>
              <a:ext cx="2404" cy="525"/>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pPr>
              <a:r>
                <a:rPr lang="zh-CN" altLang="en-US" b="1" dirty="0">
                  <a:solidFill>
                    <a:srgbClr val="660066"/>
                  </a:solidFill>
                  <a:latin typeface="华文新魏" pitchFamily="2" charset="-122"/>
                  <a:ea typeface="华文新魏" pitchFamily="2" charset="-122"/>
                </a:rPr>
                <a:t>（二）马克思主义与中国工人运动的结合</a:t>
              </a:r>
            </a:p>
          </p:txBody>
        </p:sp>
        <p:sp>
          <p:nvSpPr>
            <p:cNvPr id="124948" name="Line 29"/>
            <p:cNvSpPr>
              <a:spLocks noChangeShapeType="1"/>
            </p:cNvSpPr>
            <p:nvPr/>
          </p:nvSpPr>
          <p:spPr bwMode="auto">
            <a:xfrm flipV="1">
              <a:off x="1787" y="2812"/>
              <a:ext cx="272"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49" name="Text Box 30"/>
            <p:cNvSpPr txBox="1">
              <a:spLocks noChangeArrowheads="1"/>
            </p:cNvSpPr>
            <p:nvPr/>
          </p:nvSpPr>
          <p:spPr bwMode="auto">
            <a:xfrm>
              <a:off x="2059" y="3311"/>
              <a:ext cx="2676" cy="302"/>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lnSpc>
                  <a:spcPct val="140000"/>
                </a:lnSpc>
                <a:buFont typeface="楷体_GB2312" pitchFamily="49" charset="-122"/>
                <a:buNone/>
              </a:pPr>
              <a:r>
                <a:rPr lang="zh-CN" altLang="en-US" b="1" dirty="0">
                  <a:solidFill>
                    <a:srgbClr val="660066"/>
                  </a:solidFill>
                  <a:latin typeface="华文新魏" pitchFamily="2" charset="-122"/>
                  <a:ea typeface="华文新魏" pitchFamily="2" charset="-122"/>
                </a:rPr>
                <a:t>（二）实行国共合作，掀起大革命高潮</a:t>
              </a:r>
            </a:p>
          </p:txBody>
        </p:sp>
        <p:sp>
          <p:nvSpPr>
            <p:cNvPr id="124950" name="Text Box 31"/>
            <p:cNvSpPr txBox="1">
              <a:spLocks noChangeArrowheads="1"/>
            </p:cNvSpPr>
            <p:nvPr/>
          </p:nvSpPr>
          <p:spPr bwMode="auto">
            <a:xfrm>
              <a:off x="2013" y="408"/>
              <a:ext cx="2304" cy="4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sz="1800" dirty="0">
                  <a:solidFill>
                    <a:srgbClr val="660066"/>
                  </a:solidFill>
                  <a:latin typeface="黑体" pitchFamily="49" charset="-122"/>
                  <a:ea typeface="黑体" pitchFamily="49" charset="-122"/>
                </a:rPr>
                <a:t>（</a:t>
              </a:r>
              <a:r>
                <a:rPr lang="zh-CN" altLang="en-US" b="1" dirty="0">
                  <a:solidFill>
                    <a:srgbClr val="660066"/>
                  </a:solidFill>
                  <a:latin typeface="华文新魏" pitchFamily="2" charset="-122"/>
                  <a:ea typeface="华文新魏" pitchFamily="2" charset="-122"/>
                </a:rPr>
                <a:t>二）十月革命与马克思主义在中国的传播</a:t>
              </a:r>
            </a:p>
          </p:txBody>
        </p:sp>
        <p:sp>
          <p:nvSpPr>
            <p:cNvPr id="124951" name="Line 33"/>
            <p:cNvSpPr>
              <a:spLocks noChangeShapeType="1"/>
            </p:cNvSpPr>
            <p:nvPr/>
          </p:nvSpPr>
          <p:spPr bwMode="auto">
            <a:xfrm>
              <a:off x="0" y="606"/>
              <a:ext cx="23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52" name="Line 34"/>
            <p:cNvSpPr>
              <a:spLocks noChangeShapeType="1"/>
            </p:cNvSpPr>
            <p:nvPr/>
          </p:nvSpPr>
          <p:spPr bwMode="auto">
            <a:xfrm flipH="1">
              <a:off x="0" y="606"/>
              <a:ext cx="0" cy="2448"/>
            </a:xfrm>
            <a:prstGeom prst="line">
              <a:avLst/>
            </a:prstGeom>
            <a:noFill/>
            <a:ln w="57150">
              <a:solidFill>
                <a:srgbClr val="FF9900"/>
              </a:solidFill>
              <a:round/>
              <a:headEnd/>
              <a:tailEnd/>
            </a:ln>
          </p:spPr>
          <p:txBody>
            <a:bodyPr>
              <a:spAutoFit/>
            </a:bodyPr>
            <a:lstStyle/>
            <a:p>
              <a:endParaRPr lang="zh-CN" altLang="en-US"/>
            </a:p>
          </p:txBody>
        </p:sp>
        <p:sp>
          <p:nvSpPr>
            <p:cNvPr id="124953" name="Line 21"/>
            <p:cNvSpPr>
              <a:spLocks noChangeShapeType="1"/>
            </p:cNvSpPr>
            <p:nvPr/>
          </p:nvSpPr>
          <p:spPr bwMode="auto">
            <a:xfrm>
              <a:off x="1680" y="174"/>
              <a:ext cx="288" cy="7"/>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54" name="Text Box 24"/>
            <p:cNvSpPr txBox="1">
              <a:spLocks noChangeArrowheads="1"/>
            </p:cNvSpPr>
            <p:nvPr/>
          </p:nvSpPr>
          <p:spPr bwMode="auto">
            <a:xfrm>
              <a:off x="2013" y="907"/>
              <a:ext cx="2722" cy="28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pPr>
              <a:r>
                <a:rPr lang="zh-CN" altLang="en-US" b="1" dirty="0">
                  <a:solidFill>
                    <a:srgbClr val="660066"/>
                  </a:solidFill>
                  <a:latin typeface="华文新魏" pitchFamily="2" charset="-122"/>
                  <a:ea typeface="华文新魏" pitchFamily="2" charset="-122"/>
                </a:rPr>
                <a:t>（三）五四运动：新民主主义革命的开端</a:t>
              </a:r>
            </a:p>
          </p:txBody>
        </p:sp>
        <p:sp>
          <p:nvSpPr>
            <p:cNvPr id="124955" name="Line 14"/>
            <p:cNvSpPr>
              <a:spLocks noChangeShapeType="1"/>
            </p:cNvSpPr>
            <p:nvPr/>
          </p:nvSpPr>
          <p:spPr bwMode="auto">
            <a:xfrm>
              <a:off x="1696" y="635"/>
              <a:ext cx="27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56" name="Text Box 30"/>
            <p:cNvSpPr txBox="1">
              <a:spLocks noChangeArrowheads="1"/>
            </p:cNvSpPr>
            <p:nvPr/>
          </p:nvSpPr>
          <p:spPr bwMode="auto">
            <a:xfrm>
              <a:off x="2059" y="2766"/>
              <a:ext cx="2544" cy="28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pPr>
              <a:r>
                <a:rPr lang="zh-CN" altLang="en-US" b="1" dirty="0">
                  <a:solidFill>
                    <a:srgbClr val="660066"/>
                  </a:solidFill>
                  <a:latin typeface="华文新魏" pitchFamily="2" charset="-122"/>
                  <a:ea typeface="华文新魏" pitchFamily="2" charset="-122"/>
                </a:rPr>
                <a:t>（一）制定革命纲领，发动工农运动</a:t>
              </a:r>
            </a:p>
          </p:txBody>
        </p:sp>
        <p:sp>
          <p:nvSpPr>
            <p:cNvPr id="124957" name="Text Box 30"/>
            <p:cNvSpPr txBox="1">
              <a:spLocks noChangeArrowheads="1"/>
            </p:cNvSpPr>
            <p:nvPr/>
          </p:nvSpPr>
          <p:spPr bwMode="auto">
            <a:xfrm>
              <a:off x="2286" y="2358"/>
              <a:ext cx="2431" cy="28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buFont typeface="楷体_GB2312" pitchFamily="49" charset="-122"/>
                <a:buNone/>
              </a:pPr>
              <a:r>
                <a:rPr lang="zh-CN" altLang="en-US" b="1" dirty="0">
                  <a:solidFill>
                    <a:srgbClr val="660066"/>
                  </a:solidFill>
                  <a:latin typeface="华文新魏" pitchFamily="2" charset="-122"/>
                  <a:ea typeface="华文新魏" pitchFamily="2" charset="-122"/>
                </a:rPr>
                <a:t>（三）中国共产党的创建及其意义</a:t>
              </a:r>
            </a:p>
          </p:txBody>
        </p:sp>
        <p:sp>
          <p:nvSpPr>
            <p:cNvPr id="124958" name="Line 16"/>
            <p:cNvSpPr>
              <a:spLocks noChangeShapeType="1"/>
            </p:cNvSpPr>
            <p:nvPr/>
          </p:nvSpPr>
          <p:spPr bwMode="auto">
            <a:xfrm flipV="1">
              <a:off x="0" y="1854"/>
              <a:ext cx="26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59" name="Line 16"/>
            <p:cNvSpPr>
              <a:spLocks noChangeShapeType="1"/>
            </p:cNvSpPr>
            <p:nvPr/>
          </p:nvSpPr>
          <p:spPr bwMode="auto">
            <a:xfrm flipV="1">
              <a:off x="1605" y="1950"/>
              <a:ext cx="318"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4960" name="Line 16"/>
            <p:cNvSpPr>
              <a:spLocks noChangeShapeType="1"/>
            </p:cNvSpPr>
            <p:nvPr/>
          </p:nvSpPr>
          <p:spPr bwMode="auto">
            <a:xfrm flipV="1">
              <a:off x="1378" y="635"/>
              <a:ext cx="318" cy="0"/>
            </a:xfrm>
            <a:prstGeom prst="line">
              <a:avLst/>
            </a:prstGeom>
            <a:noFill/>
            <a:ln w="57150">
              <a:solidFill>
                <a:srgbClr val="FF9900"/>
              </a:solidFill>
              <a:round/>
              <a:headEnd/>
              <a:tailEnd type="triangle" w="med" len="med"/>
            </a:ln>
          </p:spPr>
          <p:txBody>
            <a:bodyPr>
              <a:spAutoFit/>
            </a:bodyPr>
            <a:lstStyle/>
            <a:p>
              <a:endParaRPr lang="zh-CN" altLang="en-US"/>
            </a:p>
          </p:txBody>
        </p:sp>
      </p:gr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2636912"/>
            <a:ext cx="8136904" cy="2448272"/>
          </a:xfrm>
        </p:spPr>
        <p:txBody>
          <a:bodyPr>
            <a:normAutofit fontScale="92500"/>
          </a:bodyPr>
          <a:lstStyle/>
          <a:p>
            <a:r>
              <a:rPr lang="en-US" altLang="zh-CN" b="1" dirty="0" smtClean="0">
                <a:latin typeface="华文新魏" pitchFamily="2" charset="-122"/>
                <a:ea typeface="华文新魏" pitchFamily="2" charset="-122"/>
              </a:rPr>
              <a:t>1.</a:t>
            </a:r>
            <a:r>
              <a:rPr lang="zh-CN" altLang="en-US" b="1" dirty="0" smtClean="0">
                <a:latin typeface="华文新魏" pitchFamily="2" charset="-122"/>
                <a:ea typeface="华文新魏" pitchFamily="2" charset="-122"/>
              </a:rPr>
              <a:t>中国的先进分子为什么和怎样选择了马克思主义</a:t>
            </a:r>
            <a:r>
              <a:rPr lang="en-US" altLang="zh-CN" b="1" dirty="0" smtClean="0">
                <a:latin typeface="华文新魏" pitchFamily="2" charset="-122"/>
                <a:ea typeface="华文新魏" pitchFamily="2" charset="-122"/>
              </a:rPr>
              <a:t>?</a:t>
            </a:r>
          </a:p>
          <a:p>
            <a:r>
              <a:rPr lang="en-US" altLang="zh-CN" b="1" dirty="0" smtClean="0">
                <a:latin typeface="华文新魏" pitchFamily="2" charset="-122"/>
                <a:ea typeface="华文新魏" pitchFamily="2" charset="-122"/>
              </a:rPr>
              <a:t>2.</a:t>
            </a:r>
            <a:r>
              <a:rPr lang="zh-CN" altLang="en-US" b="1" dirty="0" smtClean="0">
                <a:latin typeface="华文新魏" pitchFamily="2" charset="-122"/>
                <a:ea typeface="华文新魏" pitchFamily="2" charset="-122"/>
              </a:rPr>
              <a:t>为什么说中国共产党的成立是“开天辟地的大事变”</a:t>
            </a:r>
            <a:r>
              <a:rPr lang="en-US" altLang="zh-CN" b="1" dirty="0" smtClean="0">
                <a:latin typeface="华文新魏" pitchFamily="2" charset="-122"/>
                <a:ea typeface="华文新魏" pitchFamily="2" charset="-122"/>
              </a:rPr>
              <a:t>?</a:t>
            </a:r>
          </a:p>
          <a:p>
            <a:r>
              <a:rPr lang="en-US" altLang="zh-CN" b="1" dirty="0" smtClean="0">
                <a:latin typeface="华文新魏" pitchFamily="2" charset="-122"/>
                <a:ea typeface="华文新魏" pitchFamily="2" charset="-122"/>
              </a:rPr>
              <a:t>3.</a:t>
            </a:r>
            <a:r>
              <a:rPr lang="zh-CN" altLang="en-US" b="1" dirty="0" smtClean="0">
                <a:latin typeface="华文新魏" pitchFamily="2" charset="-122"/>
                <a:ea typeface="华文新魏" pitchFamily="2" charset="-122"/>
              </a:rPr>
              <a:t>什么是中国共产党人的初心和使命？为什么必须“不忘初心、牢记使命”？</a:t>
            </a:r>
            <a:endParaRPr lang="en-US" altLang="zh-CN" b="1" dirty="0" smtClean="0">
              <a:latin typeface="华文新魏" pitchFamily="2" charset="-122"/>
              <a:ea typeface="华文新魏" pitchFamily="2" charset="-122"/>
            </a:endParaRPr>
          </a:p>
          <a:p>
            <a:r>
              <a:rPr lang="en-US" altLang="zh-CN" b="1" dirty="0" smtClean="0">
                <a:latin typeface="华文新魏" pitchFamily="2" charset="-122"/>
                <a:ea typeface="华文新魏" pitchFamily="2" charset="-122"/>
              </a:rPr>
              <a:t>4.</a:t>
            </a:r>
            <a:r>
              <a:rPr lang="zh-CN" altLang="en-US" b="1" dirty="0" smtClean="0">
                <a:latin typeface="华文新魏" pitchFamily="2" charset="-122"/>
                <a:ea typeface="华文新魏" pitchFamily="2" charset="-122"/>
              </a:rPr>
              <a:t>中国共产党成立后</a:t>
            </a:r>
            <a:r>
              <a:rPr lang="en-US" altLang="zh-CN" b="1" dirty="0" smtClean="0">
                <a:latin typeface="华文新魏" pitchFamily="2" charset="-122"/>
                <a:ea typeface="华文新魏" pitchFamily="2" charset="-122"/>
              </a:rPr>
              <a:t>,</a:t>
            </a:r>
            <a:r>
              <a:rPr lang="zh-CN" altLang="en-US" b="1" dirty="0" smtClean="0">
                <a:latin typeface="华文新魏" pitchFamily="2" charset="-122"/>
                <a:ea typeface="华文新魏" pitchFamily="2" charset="-122"/>
              </a:rPr>
              <a:t>中国革命呈现了哪些新面貌</a:t>
            </a:r>
            <a:r>
              <a:rPr lang="en-US" altLang="zh-CN" b="1" dirty="0" smtClean="0">
                <a:latin typeface="华文新魏" pitchFamily="2" charset="-122"/>
                <a:ea typeface="华文新魏" pitchFamily="2" charset="-122"/>
              </a:rPr>
              <a:t>?</a:t>
            </a:r>
            <a:r>
              <a:rPr lang="zh-CN" altLang="en-US" b="1" dirty="0" smtClean="0">
                <a:latin typeface="华文新魏" pitchFamily="2" charset="-122"/>
                <a:ea typeface="华文新魏" pitchFamily="2" charset="-122"/>
              </a:rPr>
              <a:t>为什么？</a:t>
            </a:r>
          </a:p>
        </p:txBody>
      </p:sp>
      <p:pic>
        <p:nvPicPr>
          <p:cNvPr id="47106" name="Picture 2" descr="http://p0.so.qhmsg.com/bdr/_240_/t0172fde8745068b0b0.jpg"/>
          <p:cNvPicPr>
            <a:picLocks noChangeAspect="1" noChangeArrowheads="1"/>
          </p:cNvPicPr>
          <p:nvPr/>
        </p:nvPicPr>
        <p:blipFill>
          <a:blip r:embed="rId2" cstate="print"/>
          <a:srcRect/>
          <a:stretch>
            <a:fillRect/>
          </a:stretch>
        </p:blipFill>
        <p:spPr bwMode="auto">
          <a:xfrm>
            <a:off x="323528" y="188640"/>
            <a:ext cx="2476500" cy="1872208"/>
          </a:xfrm>
          <a:prstGeom prst="rect">
            <a:avLst/>
          </a:prstGeom>
          <a:noFill/>
        </p:spPr>
      </p:pic>
      <p:sp>
        <p:nvSpPr>
          <p:cNvPr id="2" name="标题 1"/>
          <p:cNvSpPr>
            <a:spLocks noGrp="1"/>
          </p:cNvSpPr>
          <p:nvPr>
            <p:ph type="title"/>
          </p:nvPr>
        </p:nvSpPr>
        <p:spPr>
          <a:xfrm>
            <a:off x="2195736" y="692696"/>
            <a:ext cx="2448272" cy="782960"/>
          </a:xfrm>
        </p:spPr>
        <p:txBody>
          <a:bodyPr/>
          <a:lstStyle/>
          <a:p>
            <a:r>
              <a:rPr lang="zh-CN" altLang="en-US" b="1" dirty="0" smtClean="0"/>
              <a:t>学习思考</a:t>
            </a:r>
            <a:endParaRPr lang="zh-CN" altLang="en-US" b="1"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79513" y="404570"/>
            <a:ext cx="4104456" cy="1656750"/>
            <a:chOff x="0" y="130"/>
            <a:chExt cx="2503" cy="748"/>
          </a:xfrm>
        </p:grpSpPr>
        <p:sp>
          <p:nvSpPr>
            <p:cNvPr id="125956" name="Text Box 4"/>
            <p:cNvSpPr txBox="1">
              <a:spLocks noChangeArrowheads="1"/>
            </p:cNvSpPr>
            <p:nvPr/>
          </p:nvSpPr>
          <p:spPr bwMode="auto">
            <a:xfrm>
              <a:off x="1168" y="130"/>
              <a:ext cx="1168" cy="290"/>
            </a:xfrm>
            <a:prstGeom prst="rect">
              <a:avLst/>
            </a:prstGeom>
            <a:noFill/>
            <a:ln w="9525">
              <a:noFill/>
              <a:miter lim="800000"/>
              <a:headEnd/>
              <a:tailEnd/>
            </a:ln>
            <a:effectLst/>
          </p:spPr>
          <p:txBody>
            <a:bodyPr wrap="square">
              <a:spAutoFit/>
            </a:bodyPr>
            <a:lstStyle/>
            <a:p>
              <a:pPr algn="ctr" eaLnBrk="0" hangingPunct="0">
                <a:spcBef>
                  <a:spcPct val="50000"/>
                </a:spcBef>
              </a:pPr>
              <a:r>
                <a:rPr lang="zh-CN" altLang="en-US" sz="3600" b="1" dirty="0" smtClean="0">
                  <a:latin typeface="华文新魏" pitchFamily="2" charset="-122"/>
                  <a:ea typeface="华文新魏" pitchFamily="2" charset="-122"/>
                </a:rPr>
                <a:t>文献</a:t>
              </a:r>
              <a:endParaRPr lang="zh-CN" altLang="en-US" sz="3600" b="1" dirty="0">
                <a:latin typeface="华文新魏" pitchFamily="2" charset="-122"/>
                <a:ea typeface="华文新魏" pitchFamily="2" charset="-122"/>
              </a:endParaRPr>
            </a:p>
          </p:txBody>
        </p:sp>
        <p:pic>
          <p:nvPicPr>
            <p:cNvPr id="125957" name="Picture 5" descr="u=2469638031,733601179&amp;gp=24">
              <a:hlinkClick r:id="rId2"/>
            </p:cNvPr>
            <p:cNvPicPr>
              <a:picLocks noChangeAspect="1" noChangeArrowheads="1"/>
            </p:cNvPicPr>
            <p:nvPr/>
          </p:nvPicPr>
          <p:blipFill>
            <a:blip r:embed="rId3" cstate="print"/>
            <a:srcRect t="21547" b="22977"/>
            <a:stretch>
              <a:fillRect/>
            </a:stretch>
          </p:blipFill>
          <p:spPr bwMode="auto">
            <a:xfrm>
              <a:off x="1179" y="408"/>
              <a:ext cx="1324" cy="466"/>
            </a:xfrm>
            <a:prstGeom prst="rect">
              <a:avLst/>
            </a:prstGeom>
            <a:noFill/>
            <a:ln w="9525">
              <a:noFill/>
              <a:miter lim="800000"/>
              <a:headEnd/>
              <a:tailEnd/>
            </a:ln>
          </p:spPr>
        </p:pic>
        <p:pic>
          <p:nvPicPr>
            <p:cNvPr id="125958" name="Picture 6" descr="u=3753423135,3646937240&amp;gp=30">
              <a:hlinkClick r:id="rId4"/>
            </p:cNvPr>
            <p:cNvPicPr>
              <a:picLocks noChangeAspect="1" noChangeArrowheads="1"/>
            </p:cNvPicPr>
            <p:nvPr/>
          </p:nvPicPr>
          <p:blipFill>
            <a:blip r:embed="rId5" cstate="print"/>
            <a:srcRect/>
            <a:stretch>
              <a:fillRect/>
            </a:stretch>
          </p:blipFill>
          <p:spPr bwMode="auto">
            <a:xfrm>
              <a:off x="0" y="136"/>
              <a:ext cx="1134" cy="742"/>
            </a:xfrm>
            <a:prstGeom prst="rect">
              <a:avLst/>
            </a:prstGeom>
            <a:noFill/>
            <a:ln w="9525">
              <a:noFill/>
              <a:miter lim="800000"/>
              <a:headEnd/>
              <a:tailEnd/>
            </a:ln>
          </p:spPr>
        </p:pic>
      </p:grpSp>
      <p:sp>
        <p:nvSpPr>
          <p:cNvPr id="7" name="内容占位符 2"/>
          <p:cNvSpPr txBox="1">
            <a:spLocks/>
          </p:cNvSpPr>
          <p:nvPr/>
        </p:nvSpPr>
        <p:spPr>
          <a:xfrm>
            <a:off x="251520" y="2276872"/>
            <a:ext cx="8435280" cy="3960440"/>
          </a:xfrm>
          <a:prstGeom prst="rect">
            <a:avLst/>
          </a:prstGeom>
        </p:spPr>
        <p:txBody>
          <a:bodyPr/>
          <a:lstStyle/>
          <a:p>
            <a:pPr marL="274320" lvl="0" indent="-274320" algn="just" eaLnBrk="0" hangingPunct="0">
              <a:spcBef>
                <a:spcPts val="580"/>
              </a:spcBef>
              <a:buClr>
                <a:schemeClr val="accent1"/>
              </a:buClr>
              <a:buSzPct val="85000"/>
            </a:pPr>
            <a:r>
              <a:rPr lang="en-US" altLang="zh-CN" sz="2400" b="1" dirty="0" smtClean="0">
                <a:solidFill>
                  <a:srgbClr val="FF0000"/>
                </a:solidFill>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必读文献</a:t>
            </a:r>
            <a:endParaRPr lang="en-US" altLang="zh-CN" sz="2400" b="1" dirty="0" smtClean="0">
              <a:latin typeface="华文新魏" pitchFamily="2" charset="-122"/>
              <a:ea typeface="华文新魏" pitchFamily="2" charset="-122"/>
            </a:endParaRPr>
          </a:p>
          <a:p>
            <a:pPr marL="274320" marR="0" lvl="0" indent="-274320" algn="just" defTabSz="914400" rtl="0" eaLnBrk="0" fontAlgn="auto" latinLnBrk="0" hangingPunct="0">
              <a:lnSpc>
                <a:spcPct val="100000"/>
              </a:lnSpc>
              <a:spcBef>
                <a:spcPts val="580"/>
              </a:spcBef>
              <a:spcAft>
                <a:spcPts val="0"/>
              </a:spcAft>
              <a:buClr>
                <a:schemeClr val="accent1"/>
              </a:buClr>
              <a:buSzPct val="85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李大钊</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我的马克思主义观</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（上）</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(1919</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9</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月</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p>
          <a:p>
            <a:pPr marL="274320" marR="0" lvl="0" indent="-274320" algn="just" defTabSz="914400" rtl="0" eaLnBrk="0" fontAlgn="auto" latinLnBrk="0" hangingPunct="0">
              <a:lnSpc>
                <a:spcPct val="100000"/>
              </a:lnSpc>
              <a:spcBef>
                <a:spcPts val="580"/>
              </a:spcBef>
              <a:spcAft>
                <a:spcPts val="0"/>
              </a:spcAft>
              <a:buClr>
                <a:schemeClr val="accent1"/>
              </a:buClr>
              <a:buSzPct val="85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中国共产党第一次全国代表大会</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》(1921</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年下半年</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p>
          <a:p>
            <a:pPr marL="274320" indent="-274320" algn="just" eaLnBrk="0" hangingPunct="0">
              <a:spcBef>
                <a:spcPts val="580"/>
              </a:spcBef>
              <a:buClr>
                <a:schemeClr val="accent1"/>
              </a:buClr>
              <a:buSzPct val="85000"/>
              <a:buFont typeface="Wingdings 2"/>
              <a:buChar char=""/>
            </a:pP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3.</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习近平：</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弘扬“红船精神” 走在时代前列</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2005</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6</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月</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21</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日）</a:t>
            </a:r>
            <a:endPar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274320" indent="-274320" algn="just" eaLnBrk="0" hangingPunct="0">
              <a:spcBef>
                <a:spcPts val="580"/>
              </a:spcBef>
              <a:buClr>
                <a:schemeClr val="accent1"/>
              </a:buClr>
              <a:buSzPct val="85000"/>
            </a:pPr>
            <a:r>
              <a:rPr lang="en-US" altLang="zh-CN" sz="2400" b="1" dirty="0" smtClean="0">
                <a:solidFill>
                  <a:srgbClr val="FF0000"/>
                </a:solidFill>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延伸阅读文献</a:t>
            </a:r>
            <a:endParaRPr lang="en-US" altLang="zh-CN" sz="2400" b="1" dirty="0" smtClean="0">
              <a:latin typeface="华文新魏" pitchFamily="2" charset="-122"/>
              <a:ea typeface="华文新魏" pitchFamily="2" charset="-122"/>
            </a:endParaRPr>
          </a:p>
          <a:p>
            <a:pPr marL="274320" marR="0" lvl="0" indent="-274320" algn="just" defTabSz="914400" rtl="0" eaLnBrk="0" fontAlgn="auto" latinLnBrk="0" hangingPunct="0">
              <a:lnSpc>
                <a:spcPct val="100000"/>
              </a:lnSpc>
              <a:spcBef>
                <a:spcPts val="580"/>
              </a:spcBef>
              <a:spcAft>
                <a:spcPts val="0"/>
              </a:spcAft>
              <a:buClr>
                <a:schemeClr val="accent1"/>
              </a:buClr>
              <a:buSzPct val="85000"/>
              <a:buFont typeface="Wingdings 2"/>
              <a:buChar char=""/>
              <a:tabLst/>
              <a:defRPr/>
            </a:pPr>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陈独秀：</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敬告青年</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1915</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9</a:t>
            </a:r>
            <a:r>
              <a:rPr lang="zh-CN" altLang="en-US" sz="2400" b="1" dirty="0" smtClean="0">
                <a:latin typeface="华文新魏" pitchFamily="2" charset="-122"/>
                <a:ea typeface="华文新魏" pitchFamily="2" charset="-122"/>
              </a:rPr>
              <a:t>月）</a:t>
            </a:r>
            <a:endParaRPr lang="en-US" altLang="zh-CN" sz="2400" b="1" dirty="0" smtClean="0">
              <a:latin typeface="华文新魏" pitchFamily="2" charset="-122"/>
              <a:ea typeface="华文新魏" pitchFamily="2" charset="-122"/>
            </a:endParaRPr>
          </a:p>
          <a:p>
            <a:pPr marL="274320" marR="0" lvl="0" indent="-274320" algn="just" defTabSz="914400" rtl="0" eaLnBrk="0" fontAlgn="auto" latinLnBrk="0" hangingPunct="0">
              <a:lnSpc>
                <a:spcPct val="100000"/>
              </a:lnSpc>
              <a:spcBef>
                <a:spcPts val="580"/>
              </a:spcBef>
              <a:spcAft>
                <a:spcPts val="0"/>
              </a:spcAft>
              <a:buClr>
                <a:schemeClr val="accent1"/>
              </a:buClr>
              <a:buSzPct val="85000"/>
              <a:buFont typeface="Wingdings 2"/>
              <a:buChar char=""/>
              <a:tabLst/>
              <a:defRPr/>
            </a:pPr>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中国共产党第二次全国代表大会宣言</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1922</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7</a:t>
            </a:r>
            <a:r>
              <a:rPr lang="zh-CN" altLang="en-US" sz="2400" b="1" dirty="0" smtClean="0">
                <a:latin typeface="华文新魏" pitchFamily="2" charset="-122"/>
                <a:ea typeface="华文新魏" pitchFamily="2" charset="-122"/>
              </a:rPr>
              <a:t>月）</a:t>
            </a:r>
            <a:endParaRPr lang="en-US" altLang="zh-CN" sz="2400" b="1" dirty="0" smtClean="0">
              <a:latin typeface="华文新魏" pitchFamily="2" charset="-122"/>
              <a:ea typeface="华文新魏" pitchFamily="2" charset="-122"/>
            </a:endParaRPr>
          </a:p>
          <a:p>
            <a:pPr marL="274320" lvl="0" indent="-274320" algn="just" eaLnBrk="0" hangingPunct="0">
              <a:spcBef>
                <a:spcPts val="580"/>
              </a:spcBef>
              <a:buClr>
                <a:schemeClr val="accent1"/>
              </a:buClr>
              <a:buSzPct val="85000"/>
              <a:buFont typeface="Wingdings 2"/>
              <a:buChar char=""/>
            </a:pPr>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中国国民党第以次全国代表大会宣言</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1924</a:t>
            </a:r>
            <a:r>
              <a:rPr lang="zh-CN" altLang="en-US" sz="2400" b="1" dirty="0" smtClean="0">
                <a:latin typeface="华文新魏" pitchFamily="2" charset="-122"/>
                <a:ea typeface="华文新魏" pitchFamily="2" charset="-122"/>
              </a:rPr>
              <a:t>年</a:t>
            </a:r>
            <a:r>
              <a:rPr lang="en-US" altLang="zh-CN" sz="2400" b="1" smtClean="0">
                <a:latin typeface="华文新魏" pitchFamily="2" charset="-122"/>
                <a:ea typeface="华文新魏" pitchFamily="2" charset="-122"/>
              </a:rPr>
              <a:t>1</a:t>
            </a:r>
            <a:r>
              <a:rPr lang="zh-CN" altLang="en-US" sz="2400" b="1" smtClean="0">
                <a:latin typeface="华文新魏" pitchFamily="2" charset="-122"/>
                <a:ea typeface="华文新魏" pitchFamily="2" charset="-122"/>
              </a:rPr>
              <a:t>月</a:t>
            </a:r>
            <a:r>
              <a:rPr lang="zh-CN" altLang="en-US" sz="2400" b="1" dirty="0" smtClean="0">
                <a:latin typeface="华文新魏" pitchFamily="2" charset="-122"/>
                <a:ea typeface="华文新魏" pitchFamily="2" charset="-122"/>
              </a:rPr>
              <a:t>）</a:t>
            </a:r>
            <a:endParaRPr lang="en-US" altLang="zh-CN" sz="2400" b="1" dirty="0" smtClean="0">
              <a:latin typeface="华文新魏" pitchFamily="2" charset="-122"/>
              <a:ea typeface="华文新魏" pitchFamily="2" charset="-122"/>
            </a:endParaRPr>
          </a:p>
          <a:p>
            <a:pPr marL="274320" marR="0" lvl="0" indent="-274320" algn="just" defTabSz="914400" rtl="0" eaLnBrk="0" fontAlgn="auto" latinLnBrk="0" hangingPunct="0">
              <a:lnSpc>
                <a:spcPct val="100000"/>
              </a:lnSpc>
              <a:spcBef>
                <a:spcPts val="580"/>
              </a:spcBef>
              <a:spcAft>
                <a:spcPts val="0"/>
              </a:spcAft>
              <a:buClr>
                <a:schemeClr val="accent1"/>
              </a:buClr>
              <a:buSzPct val="85000"/>
              <a:buFont typeface="Wingdings 2"/>
              <a:buChar char=""/>
              <a:tabLst/>
              <a:defRPr/>
            </a:pPr>
            <a:endPar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274320" marR="0" lvl="0" indent="-274320" algn="just" defTabSz="914400" rtl="0" eaLnBrk="0" fontAlgn="auto" latinLnBrk="0" hangingPunct="0">
              <a:lnSpc>
                <a:spcPct val="100000"/>
              </a:lnSpc>
              <a:spcBef>
                <a:spcPts val="580"/>
              </a:spcBef>
              <a:spcAft>
                <a:spcPts val="0"/>
              </a:spcAft>
              <a:buClr>
                <a:schemeClr val="accent1"/>
              </a:buClr>
              <a:buSzPct val="85000"/>
              <a:buFont typeface="Wingdings 2"/>
              <a:buChar char=""/>
              <a:tabLst/>
              <a:defRPr/>
            </a:pPr>
            <a:endPar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whee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http://a0.att.hudong.com/38/25/05300000408119128754258493731.jpg"/>
          <p:cNvPicPr>
            <a:picLocks noChangeAspect="1" noChangeArrowheads="1"/>
          </p:cNvPicPr>
          <p:nvPr/>
        </p:nvPicPr>
        <p:blipFill>
          <a:blip r:embed="rId2" cstate="print"/>
          <a:srcRect/>
          <a:stretch>
            <a:fillRect/>
          </a:stretch>
        </p:blipFill>
        <p:spPr bwMode="auto">
          <a:xfrm>
            <a:off x="323528" y="0"/>
            <a:ext cx="8712968" cy="6567400"/>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620688"/>
            <a:ext cx="2448272" cy="864096"/>
          </a:xfrm>
        </p:spPr>
        <p:txBody>
          <a:bodyPr/>
          <a:lstStyle/>
          <a:p>
            <a:r>
              <a:rPr lang="zh-CN" altLang="en-US" b="1" dirty="0" smtClean="0"/>
              <a:t>推荐书目</a:t>
            </a:r>
            <a:endParaRPr lang="zh-CN" altLang="en-US" b="1" dirty="0"/>
          </a:p>
        </p:txBody>
      </p:sp>
      <p:sp>
        <p:nvSpPr>
          <p:cNvPr id="3" name="内容占位符 2"/>
          <p:cNvSpPr>
            <a:spLocks noGrp="1"/>
          </p:cNvSpPr>
          <p:nvPr>
            <p:ph sz="quarter" idx="1"/>
          </p:nvPr>
        </p:nvSpPr>
        <p:spPr>
          <a:xfrm>
            <a:off x="323528" y="2132856"/>
            <a:ext cx="8352928" cy="2376264"/>
          </a:xfrm>
        </p:spPr>
        <p:txBody>
          <a:bodyPr>
            <a:normAutofit fontScale="92500"/>
          </a:bodyPr>
          <a:lstStyle/>
          <a:p>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胡 适：</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中国人的人格</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，中国工人出版社 ，</a:t>
            </a:r>
            <a:r>
              <a:rPr lang="en-US" altLang="zh-CN" sz="2400" b="1" dirty="0" smtClean="0">
                <a:latin typeface="华文新魏" pitchFamily="2" charset="-122"/>
                <a:ea typeface="华文新魏" pitchFamily="2" charset="-122"/>
              </a:rPr>
              <a:t>2013</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刘祥英：</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五四新文化运动</a:t>
            </a:r>
            <a:r>
              <a:rPr lang="en-US" altLang="zh-CN" sz="2400" b="1" dirty="0" smtClean="0">
                <a:latin typeface="华文新魏" pitchFamily="2" charset="-122"/>
                <a:ea typeface="华文新魏" pitchFamily="2" charset="-122"/>
              </a:rPr>
              <a:t>》</a:t>
            </a:r>
            <a:r>
              <a:rPr lang="zh-CN" altLang="en-US" sz="2400" b="1" smtClean="0">
                <a:latin typeface="华文新魏" pitchFamily="2" charset="-122"/>
                <a:ea typeface="华文新魏" pitchFamily="2" charset="-122"/>
              </a:rPr>
              <a:t>，北京时代华文书局</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2016</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 周策纵：</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五四运动</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现代中国的思想革命</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，江苏人民出版社，</a:t>
            </a:r>
            <a:r>
              <a:rPr lang="en-US" altLang="zh-CN" sz="2400" b="1" dirty="0" smtClean="0">
                <a:latin typeface="华文新魏" pitchFamily="2" charset="-122"/>
                <a:ea typeface="华文新魏" pitchFamily="2" charset="-122"/>
              </a:rPr>
              <a:t>1999</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苏杭等：</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绝密档案</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第一次国共合作内幕</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（上、下），人民日报出版社，</a:t>
            </a:r>
            <a:r>
              <a:rPr lang="en-US" altLang="zh-CN" sz="2400" b="1" dirty="0" smtClean="0">
                <a:latin typeface="华文新魏" pitchFamily="2" charset="-122"/>
                <a:ea typeface="华文新魏" pitchFamily="2" charset="-122"/>
              </a:rPr>
              <a:t>2011</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107504" y="0"/>
            <a:ext cx="2627784" cy="1911116"/>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620688"/>
            <a:ext cx="2448272" cy="864096"/>
          </a:xfrm>
        </p:spPr>
        <p:txBody>
          <a:bodyPr/>
          <a:lstStyle/>
          <a:p>
            <a:r>
              <a:rPr lang="zh-CN" altLang="en-US" b="1" dirty="0" smtClean="0"/>
              <a:t>推荐书目</a:t>
            </a:r>
            <a:endParaRPr lang="zh-CN" altLang="en-US" b="1" dirty="0"/>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107504" y="0"/>
            <a:ext cx="2627784" cy="1911116"/>
          </a:xfrm>
          <a:prstGeom prst="rect">
            <a:avLst/>
          </a:prstGeom>
          <a:noFill/>
        </p:spPr>
      </p:pic>
      <p:pic>
        <p:nvPicPr>
          <p:cNvPr id="159748" name="Picture 4" descr="https://ss1.bdstatic.com/70cFvXSh_Q1YnxGkpoWK1HF6hhy/it/u=3935396597,151705022&amp;fm=27&amp;gp=0.jpg"/>
          <p:cNvPicPr>
            <a:picLocks noChangeAspect="1" noChangeArrowheads="1"/>
          </p:cNvPicPr>
          <p:nvPr/>
        </p:nvPicPr>
        <p:blipFill>
          <a:blip r:embed="rId3" cstate="print"/>
          <a:srcRect/>
          <a:stretch>
            <a:fillRect/>
          </a:stretch>
        </p:blipFill>
        <p:spPr bwMode="auto">
          <a:xfrm>
            <a:off x="6300192" y="3429000"/>
            <a:ext cx="2314228" cy="3027990"/>
          </a:xfrm>
          <a:prstGeom prst="rect">
            <a:avLst/>
          </a:prstGeom>
          <a:noFill/>
        </p:spPr>
      </p:pic>
      <p:pic>
        <p:nvPicPr>
          <p:cNvPr id="160770" name="Picture 2" descr="https://ss2.bdstatic.com/70cFvnSh_Q1YnxGkpoWK1HF6hhy/it/u=3977419571,1691506542&amp;fm=27&amp;gp=0.jpg"/>
          <p:cNvPicPr>
            <a:picLocks noChangeAspect="1" noChangeArrowheads="1"/>
          </p:cNvPicPr>
          <p:nvPr/>
        </p:nvPicPr>
        <p:blipFill>
          <a:blip r:embed="rId4" cstate="print"/>
          <a:srcRect/>
          <a:stretch>
            <a:fillRect/>
          </a:stretch>
        </p:blipFill>
        <p:spPr bwMode="auto">
          <a:xfrm>
            <a:off x="3203848" y="3429000"/>
            <a:ext cx="2376264" cy="2775609"/>
          </a:xfrm>
          <a:prstGeom prst="rect">
            <a:avLst/>
          </a:prstGeom>
          <a:noFill/>
        </p:spPr>
      </p:pic>
      <p:pic>
        <p:nvPicPr>
          <p:cNvPr id="160772" name="Picture 4" descr="https://timgsa.baidu.com/timg?image&amp;quality=80&amp;size=b9999_10000&amp;sec=1525871958406&amp;di=6653d019266a4c65f03fc222baa93073&amp;imgtype=0&amp;src=http%3A%2F%2Fimg3.doubanio.com%2Flpic%2Fs27326011.jpg"/>
          <p:cNvPicPr>
            <a:picLocks noChangeAspect="1" noChangeArrowheads="1"/>
          </p:cNvPicPr>
          <p:nvPr/>
        </p:nvPicPr>
        <p:blipFill>
          <a:blip r:embed="rId5" cstate="print"/>
          <a:srcRect/>
          <a:stretch>
            <a:fillRect/>
          </a:stretch>
        </p:blipFill>
        <p:spPr bwMode="auto">
          <a:xfrm>
            <a:off x="5796136" y="188640"/>
            <a:ext cx="2304256" cy="3024336"/>
          </a:xfrm>
          <a:prstGeom prst="rect">
            <a:avLst/>
          </a:prstGeom>
          <a:noFill/>
        </p:spPr>
      </p:pic>
      <p:pic>
        <p:nvPicPr>
          <p:cNvPr id="8" name="Picture 2" descr="https://gss2.bdstatic.com/9fo3dSag_xI4khGkpoWK1HF6hhy/baike/w%3D268%3Bg%3D0/sign=5778802886cb39dbc1c06050e82d6e19/342ac65c10385343714e63e39413b07ecb80886b.jpg"/>
          <p:cNvPicPr>
            <a:picLocks noChangeAspect="1" noChangeArrowheads="1"/>
          </p:cNvPicPr>
          <p:nvPr/>
        </p:nvPicPr>
        <p:blipFill>
          <a:blip r:embed="rId6" cstate="print"/>
          <a:srcRect/>
          <a:stretch>
            <a:fillRect/>
          </a:stretch>
        </p:blipFill>
        <p:spPr bwMode="auto">
          <a:xfrm>
            <a:off x="395536" y="3429000"/>
            <a:ext cx="1944216" cy="2592020"/>
          </a:xfrm>
          <a:prstGeom prst="rect">
            <a:avLst/>
          </a:prstGeom>
          <a:noFill/>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251520" y="188640"/>
            <a:ext cx="2880320" cy="792088"/>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mj-lt"/>
                <a:ea typeface="+mj-ea"/>
                <a:cs typeface="+mj-cs"/>
              </a:rPr>
              <a:t>推荐视频</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pic>
        <p:nvPicPr>
          <p:cNvPr id="160770" name="Picture 2" descr="https://timgsa.baidu.com/timg?image&amp;quality=80&amp;size=b9999_10000&amp;sec=1525865600382&amp;di=49e61bffb17b544ea55d83b197262c91&amp;imgtype=0&amp;src=http%3A%2F%2Fs4.sinaimg.cn%2Forignal%2F4b3cea810eac6722b95a3"/>
          <p:cNvPicPr>
            <a:picLocks noChangeAspect="1" noChangeArrowheads="1"/>
          </p:cNvPicPr>
          <p:nvPr/>
        </p:nvPicPr>
        <p:blipFill>
          <a:blip r:embed="rId2" cstate="print"/>
          <a:srcRect/>
          <a:stretch>
            <a:fillRect/>
          </a:stretch>
        </p:blipFill>
        <p:spPr bwMode="auto">
          <a:xfrm>
            <a:off x="5724128" y="908720"/>
            <a:ext cx="3193879" cy="2194069"/>
          </a:xfrm>
          <a:prstGeom prst="rect">
            <a:avLst/>
          </a:prstGeom>
          <a:noFill/>
        </p:spPr>
      </p:pic>
      <p:pic>
        <p:nvPicPr>
          <p:cNvPr id="160774" name="Picture 6" descr="https://timgsa.baidu.com/timg?image&amp;quality=80&amp;size=b9999_10000&amp;sec=1525865742778&amp;di=686de03adaf2cefdbb27df9588521df3&amp;imgtype=0&amp;src=http%3A%2F%2Fimage13.m1905.cn%2Fuploadfile%2F2008%2F0916%2F113636240.jpg"/>
          <p:cNvPicPr>
            <a:picLocks noChangeAspect="1" noChangeArrowheads="1"/>
          </p:cNvPicPr>
          <p:nvPr/>
        </p:nvPicPr>
        <p:blipFill>
          <a:blip r:embed="rId3" cstate="print"/>
          <a:srcRect/>
          <a:stretch>
            <a:fillRect/>
          </a:stretch>
        </p:blipFill>
        <p:spPr bwMode="auto">
          <a:xfrm>
            <a:off x="2699792" y="3933056"/>
            <a:ext cx="3778771" cy="2352264"/>
          </a:xfrm>
          <a:prstGeom prst="rect">
            <a:avLst/>
          </a:prstGeom>
          <a:noFill/>
        </p:spPr>
      </p:pic>
      <p:pic>
        <p:nvPicPr>
          <p:cNvPr id="160776" name="Picture 8" descr="https://timgsa.baidu.com/timg?image&amp;quality=80&amp;size=b9999_10000&amp;sec=1525866399234&amp;di=7351e13727d6a80caa822dbc03aad16f&amp;imgtype=0&amp;src=http%3A%2F%2Fv.114la.com%2Fimg%2F2017%2F07%2F07%2Ffunshion%2Ftvs%2F2%2F1SKB02T422m.jpg"/>
          <p:cNvPicPr>
            <a:picLocks noChangeAspect="1" noChangeArrowheads="1"/>
          </p:cNvPicPr>
          <p:nvPr/>
        </p:nvPicPr>
        <p:blipFill>
          <a:blip r:embed="rId4" cstate="print"/>
          <a:srcRect/>
          <a:stretch>
            <a:fillRect/>
          </a:stretch>
        </p:blipFill>
        <p:spPr bwMode="auto">
          <a:xfrm>
            <a:off x="6588224" y="3429000"/>
            <a:ext cx="2226196" cy="3118016"/>
          </a:xfrm>
          <a:prstGeom prst="rect">
            <a:avLst/>
          </a:prstGeom>
          <a:noFill/>
        </p:spPr>
      </p:pic>
      <p:pic>
        <p:nvPicPr>
          <p:cNvPr id="161794" name="Picture 2" descr="https://timgsa.baidu.com/timg?image&amp;quality=80&amp;size=b9999_10000&amp;sec=1525871835959&amp;di=2593005c05550cd58c4d0c79b3dba5a4&amp;imgtype=jpg&amp;src=http%3A%2F%2Fimg4.imgtn.bdimg.com%2Fit%2Fu%3D2717569849%2C3205155419%26fm%3D214%26gp%3D0.jpg"/>
          <p:cNvPicPr>
            <a:picLocks noChangeAspect="1" noChangeArrowheads="1"/>
          </p:cNvPicPr>
          <p:nvPr/>
        </p:nvPicPr>
        <p:blipFill>
          <a:blip r:embed="rId5" cstate="print"/>
          <a:srcRect/>
          <a:stretch>
            <a:fillRect/>
          </a:stretch>
        </p:blipFill>
        <p:spPr bwMode="auto">
          <a:xfrm>
            <a:off x="3131840" y="548680"/>
            <a:ext cx="2281436" cy="3224430"/>
          </a:xfrm>
          <a:prstGeom prst="rect">
            <a:avLst/>
          </a:prstGeom>
          <a:noFill/>
        </p:spPr>
      </p:pic>
      <p:pic>
        <p:nvPicPr>
          <p:cNvPr id="156674" name="Picture 2" descr="https://timgsa.baidu.com/timg?image&amp;quality=80&amp;size=b9999_10000&amp;sec=1525967822193&amp;di=182e7cbc34c667c7c44022cd5b14faf3&amp;imgtype=0&amp;src=http%3A%2F%2F5b0988e595225.cdn.sohucs.com%2Fimages%2F20171227%2F805a8bfab0ab463c98984f9d0a7095f2.jpeg"/>
          <p:cNvPicPr>
            <a:picLocks noChangeAspect="1" noChangeArrowheads="1"/>
          </p:cNvPicPr>
          <p:nvPr/>
        </p:nvPicPr>
        <p:blipFill>
          <a:blip r:embed="rId6" cstate="print"/>
          <a:srcRect/>
          <a:stretch>
            <a:fillRect/>
          </a:stretch>
        </p:blipFill>
        <p:spPr bwMode="auto">
          <a:xfrm>
            <a:off x="323528" y="3356992"/>
            <a:ext cx="2274962" cy="3285272"/>
          </a:xfrm>
          <a:prstGeom prst="rect">
            <a:avLst/>
          </a:prstGeom>
          <a:noFill/>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extLst>
      <p:ext uri="{BB962C8B-B14F-4D97-AF65-F5344CB8AC3E}">
        <p14:creationId xmlns:p14="http://schemas.microsoft.com/office/powerpoint/2010/main" xmlns="" val="1415863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74638"/>
            <a:ext cx="8147248" cy="1066130"/>
          </a:xfrm>
        </p:spPr>
        <p:txBody>
          <a:bodyPr>
            <a:normAutofit/>
          </a:bodyPr>
          <a:lstStyle/>
          <a:p>
            <a:r>
              <a:rPr lang="en-US" altLang="zh-CN" sz="4400" b="1" dirty="0" smtClean="0">
                <a:latin typeface="华文新魏" pitchFamily="2" charset="-122"/>
                <a:ea typeface="华文新魏" pitchFamily="2" charset="-122"/>
              </a:rPr>
              <a:t>2</a:t>
            </a:r>
            <a:r>
              <a:rPr lang="zh-CN" altLang="en-US" sz="4400" b="1" dirty="0" smtClean="0">
                <a:latin typeface="华文新魏" pitchFamily="2" charset="-122"/>
                <a:ea typeface="华文新魏" pitchFamily="2" charset="-122"/>
              </a:rPr>
              <a:t>、新文化运动的基本口号</a:t>
            </a:r>
            <a:endParaRPr lang="zh-CN" altLang="en-US" sz="4400" dirty="0"/>
          </a:p>
        </p:txBody>
      </p:sp>
      <p:pic>
        <p:nvPicPr>
          <p:cNvPr id="158722" name="Picture 2" descr="https://ss1.bdstatic.com/70cFuXSh_Q1YnxGkpoWK1HF6hhy/it/u=2152632545,3244249438&amp;fm=26&amp;gp=0.jpg"/>
          <p:cNvPicPr>
            <a:picLocks noChangeAspect="1" noChangeArrowheads="1"/>
          </p:cNvPicPr>
          <p:nvPr/>
        </p:nvPicPr>
        <p:blipFill>
          <a:blip r:embed="rId2" cstate="print"/>
          <a:srcRect/>
          <a:stretch>
            <a:fillRect/>
          </a:stretch>
        </p:blipFill>
        <p:spPr bwMode="auto">
          <a:xfrm>
            <a:off x="2987824" y="1988840"/>
            <a:ext cx="5686425" cy="4267200"/>
          </a:xfrm>
          <a:prstGeom prst="rect">
            <a:avLst/>
          </a:prstGeom>
          <a:noFill/>
        </p:spPr>
      </p:pic>
      <p:sp>
        <p:nvSpPr>
          <p:cNvPr id="6" name="内容占位符 2"/>
          <p:cNvSpPr>
            <a:spLocks noGrp="1"/>
          </p:cNvSpPr>
          <p:nvPr>
            <p:ph sz="quarter" idx="1"/>
          </p:nvPr>
        </p:nvSpPr>
        <p:spPr>
          <a:xfrm>
            <a:off x="683568" y="1916832"/>
            <a:ext cx="2016224" cy="3709392"/>
          </a:xfrm>
        </p:spPr>
        <p:txBody>
          <a:bodyPr>
            <a:noAutofit/>
          </a:bodyPr>
          <a:lstStyle/>
          <a:p>
            <a:r>
              <a:rPr lang="en-US" altLang="zh-CN" sz="3600" b="1" dirty="0" smtClean="0"/>
              <a:t>《</a:t>
            </a:r>
            <a:r>
              <a:rPr lang="zh-CN" altLang="en-US" sz="3600" b="1" dirty="0" smtClean="0"/>
              <a:t>新青年</a:t>
            </a:r>
            <a:r>
              <a:rPr lang="en-US" altLang="zh-CN" sz="3600" b="1" dirty="0" smtClean="0"/>
              <a:t>》</a:t>
            </a:r>
            <a:r>
              <a:rPr lang="zh-CN" altLang="en-US" sz="3600" b="1" dirty="0" smtClean="0"/>
              <a:t>提出的基本口号是</a:t>
            </a:r>
            <a:r>
              <a:rPr lang="zh-CN" altLang="en-US" sz="3600" b="1" dirty="0" smtClean="0">
                <a:solidFill>
                  <a:srgbClr val="FF0000"/>
                </a:solidFill>
              </a:rPr>
              <a:t>民主</a:t>
            </a:r>
            <a:r>
              <a:rPr lang="zh-CN" altLang="en-US" sz="3600" b="1" dirty="0" smtClean="0"/>
              <a:t>和</a:t>
            </a:r>
            <a:r>
              <a:rPr lang="zh-CN" altLang="en-US" sz="3600" b="1" dirty="0" smtClean="0">
                <a:solidFill>
                  <a:srgbClr val="FF0000"/>
                </a:solidFill>
              </a:rPr>
              <a:t>科学</a:t>
            </a:r>
            <a:r>
              <a:rPr lang="zh-CN" altLang="en-US" sz="3600" b="1" dirty="0" smtClean="0"/>
              <a:t>。</a:t>
            </a:r>
            <a:endParaRPr lang="zh-CN" altLang="en-US" sz="36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74638"/>
            <a:ext cx="8147248" cy="994122"/>
          </a:xfrm>
        </p:spPr>
        <p:txBody>
          <a:bodyPr>
            <a:normAutofit/>
          </a:bodyPr>
          <a:lstStyle/>
          <a:p>
            <a:r>
              <a:rPr lang="en-US" altLang="zh-CN" sz="4400" b="1" dirty="0" smtClean="0">
                <a:latin typeface="+mn-ea"/>
                <a:ea typeface="+mn-ea"/>
              </a:rPr>
              <a:t>3</a:t>
            </a:r>
            <a:r>
              <a:rPr lang="zh-CN" altLang="en-US" sz="4400" b="1" dirty="0" smtClean="0">
                <a:latin typeface="+mn-ea"/>
                <a:ea typeface="+mn-ea"/>
              </a:rPr>
              <a:t>、新文化运动的主要内容</a:t>
            </a:r>
            <a:endParaRPr lang="zh-CN" altLang="en-US" sz="4400" b="1" dirty="0">
              <a:latin typeface="+mn-ea"/>
              <a:ea typeface="+mn-ea"/>
            </a:endParaRPr>
          </a:p>
        </p:txBody>
      </p:sp>
      <p:sp>
        <p:nvSpPr>
          <p:cNvPr id="4" name="标题 1"/>
          <p:cNvSpPr txBox="1">
            <a:spLocks/>
          </p:cNvSpPr>
          <p:nvPr/>
        </p:nvSpPr>
        <p:spPr>
          <a:xfrm>
            <a:off x="395536" y="4941168"/>
            <a:ext cx="8147248" cy="994122"/>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4400" b="1" i="0" u="none" strike="noStrike" kern="1200" cap="none" spc="0" normalizeH="0" baseline="0" noProof="0" dirty="0">
              <a:ln>
                <a:noFill/>
              </a:ln>
              <a:solidFill>
                <a:schemeClr val="tx2"/>
              </a:solidFill>
              <a:effectLst/>
              <a:uLnTx/>
              <a:uFillTx/>
              <a:latin typeface="+mn-ea"/>
              <a:ea typeface="+mn-ea"/>
              <a:cs typeface="+mj-cs"/>
            </a:endParaRPr>
          </a:p>
        </p:txBody>
      </p:sp>
      <p:sp>
        <p:nvSpPr>
          <p:cNvPr id="6" name="矩形 5"/>
          <p:cNvSpPr/>
          <p:nvPr/>
        </p:nvSpPr>
        <p:spPr>
          <a:xfrm>
            <a:off x="611560" y="1844824"/>
            <a:ext cx="4523995" cy="646331"/>
          </a:xfrm>
          <a:prstGeom prst="rect">
            <a:avLst/>
          </a:prstGeom>
        </p:spPr>
        <p:txBody>
          <a:bodyPr wrap="none">
            <a:spAutoFit/>
          </a:bodyPr>
          <a:lstStyle/>
          <a:p>
            <a:pPr>
              <a:spcBef>
                <a:spcPct val="0"/>
              </a:spcBef>
            </a:pPr>
            <a:r>
              <a:rPr lang="zh-CN" altLang="en-US" sz="3600" b="1" dirty="0" smtClean="0">
                <a:solidFill>
                  <a:schemeClr val="tx2"/>
                </a:solidFill>
                <a:latin typeface="+mn-ea"/>
              </a:rPr>
              <a:t>（</a:t>
            </a:r>
            <a:r>
              <a:rPr lang="en-US" altLang="zh-CN" sz="3600" b="1" dirty="0" smtClean="0">
                <a:solidFill>
                  <a:schemeClr val="tx2"/>
                </a:solidFill>
                <a:latin typeface="+mn-ea"/>
              </a:rPr>
              <a:t>1</a:t>
            </a:r>
            <a:r>
              <a:rPr lang="zh-CN" altLang="en-US" sz="3600" b="1" dirty="0" smtClean="0">
                <a:solidFill>
                  <a:schemeClr val="tx2"/>
                </a:solidFill>
                <a:latin typeface="+mn-ea"/>
              </a:rPr>
              <a:t>）</a:t>
            </a:r>
            <a:r>
              <a:rPr lang="zh-CN" altLang="en-US" sz="3600" b="1" dirty="0" smtClean="0">
                <a:solidFill>
                  <a:srgbClr val="002060"/>
                </a:solidFill>
              </a:rPr>
              <a:t>宣传民主与科学</a:t>
            </a:r>
          </a:p>
        </p:txBody>
      </p:sp>
      <p:sp>
        <p:nvSpPr>
          <p:cNvPr id="7" name="文本框 1">
            <a:extLst>
              <a:ext uri="{FF2B5EF4-FFF2-40B4-BE49-F238E27FC236}">
                <a16:creationId xmlns:a16="http://schemas.microsoft.com/office/drawing/2014/main" xmlns="" id="{DBC0E210-1918-4C0C-9DDE-21842A6DD6D8}"/>
              </a:ext>
            </a:extLst>
          </p:cNvPr>
          <p:cNvSpPr txBox="1">
            <a:spLocks noChangeArrowheads="1"/>
          </p:cNvSpPr>
          <p:nvPr/>
        </p:nvSpPr>
        <p:spPr bwMode="auto">
          <a:xfrm>
            <a:off x="827584" y="4149080"/>
            <a:ext cx="7585075"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a:spcBef>
                <a:spcPct val="20000"/>
              </a:spcBef>
              <a:defRPr/>
            </a:pPr>
            <a:r>
              <a:rPr lang="zh-CN" altLang="en-US" sz="2400" b="1" dirty="0">
                <a:solidFill>
                  <a:schemeClr val="tx1"/>
                </a:solidFill>
                <a:latin typeface="+mn-lt"/>
                <a:ea typeface="+mn-ea"/>
                <a:cs typeface="+mn-ea"/>
                <a:sym typeface="+mn-lt"/>
              </a:rPr>
              <a:t>在陈独秀看来，民主既是指资产阶级民主主义的制度，也是指资产阶级民主主义的</a:t>
            </a:r>
            <a:r>
              <a:rPr lang="zh-CN" altLang="en-US" sz="2400" b="1">
                <a:solidFill>
                  <a:schemeClr val="tx1"/>
                </a:solidFill>
                <a:latin typeface="+mn-lt"/>
                <a:ea typeface="+mn-ea"/>
                <a:cs typeface="+mn-ea"/>
                <a:sym typeface="+mn-lt"/>
              </a:rPr>
              <a:t>思想</a:t>
            </a:r>
            <a:r>
              <a:rPr lang="zh-CN" altLang="en-US" sz="2400" b="1" smtClean="0">
                <a:solidFill>
                  <a:schemeClr val="tx1"/>
                </a:solidFill>
                <a:latin typeface="+mn-lt"/>
                <a:ea typeface="+mn-ea"/>
                <a:cs typeface="+mn-ea"/>
                <a:sym typeface="+mn-lt"/>
              </a:rPr>
              <a:t>。科学</a:t>
            </a:r>
            <a:r>
              <a:rPr lang="zh-CN" altLang="en-US" sz="2400" b="1" smtClean="0">
                <a:solidFill>
                  <a:schemeClr val="accent1"/>
                </a:solidFill>
                <a:latin typeface="+mn-lt"/>
                <a:ea typeface="+mn-ea"/>
                <a:cs typeface="+mn-ea"/>
                <a:sym typeface="+mn-lt"/>
              </a:rPr>
              <a:t>“</a:t>
            </a:r>
            <a:r>
              <a:rPr lang="zh-CN" altLang="en-US" sz="2400" b="1" dirty="0">
                <a:solidFill>
                  <a:schemeClr val="accent1"/>
                </a:solidFill>
                <a:latin typeface="+mn-lt"/>
                <a:ea typeface="+mn-ea"/>
                <a:cs typeface="+mn-ea"/>
                <a:sym typeface="+mn-lt"/>
              </a:rPr>
              <a:t>狭义的是指自然科学而言，广义是指社会科学而言。”</a:t>
            </a:r>
            <a:r>
              <a:rPr lang="zh-CN" altLang="en-US" sz="2400" b="1" dirty="0">
                <a:solidFill>
                  <a:schemeClr val="tx1"/>
                </a:solidFill>
                <a:latin typeface="+mn-lt"/>
                <a:ea typeface="+mn-ea"/>
                <a:cs typeface="+mn-ea"/>
                <a:sym typeface="+mn-lt"/>
              </a:rPr>
              <a:t>他强调要用自然科学一样的科学精神和科学方法来研究社会。 </a:t>
            </a:r>
          </a:p>
        </p:txBody>
      </p:sp>
      <p:sp>
        <p:nvSpPr>
          <p:cNvPr id="9" name="AutoShape 8"/>
          <p:cNvSpPr>
            <a:spLocks noChangeArrowheads="1"/>
          </p:cNvSpPr>
          <p:nvPr/>
        </p:nvSpPr>
        <p:spPr bwMode="auto">
          <a:xfrm>
            <a:off x="1115616" y="2780928"/>
            <a:ext cx="2232248" cy="1008112"/>
          </a:xfrm>
          <a:prstGeom prst="wave">
            <a:avLst>
              <a:gd name="adj1" fmla="val 13005"/>
              <a:gd name="adj2" fmla="val 0"/>
            </a:avLst>
          </a:prstGeom>
          <a:solidFill>
            <a:schemeClr val="tx1">
              <a:lumMod val="10000"/>
              <a:lumOff val="90000"/>
            </a:schemeClr>
          </a:solidFill>
          <a:ln w="9525">
            <a:round/>
            <a:headEnd/>
            <a:tailEnd/>
          </a:ln>
          <a:effectLst/>
          <a:scene3d>
            <a:camera prst="legacyPerspectiveBottom"/>
            <a:lightRig rig="legacyFlat3" dir="t"/>
          </a:scene3d>
          <a:sp3d extrusionH="887400" prstMaterial="legacyMatte">
            <a:bevelT w="13500" h="13500" prst="angle"/>
            <a:bevelB w="13500" h="13500" prst="angle"/>
            <a:extrusionClr>
              <a:srgbClr val="99FF33"/>
            </a:extrusionClr>
          </a:sp3d>
        </p:spPr>
        <p:txBody>
          <a:bodyPr wrap="none" anchor="ctr">
            <a:flatTx/>
          </a:bodyPr>
          <a:lstStyle/>
          <a:p>
            <a:r>
              <a:rPr lang="zh-CN" altLang="en-US" sz="4400" b="1" dirty="0" smtClean="0">
                <a:solidFill>
                  <a:srgbClr val="FF0000"/>
                </a:solidFill>
                <a:latin typeface="华文新魏" pitchFamily="2" charset="-122"/>
                <a:ea typeface="华文新魏" pitchFamily="2" charset="-122"/>
              </a:rPr>
              <a:t>   民 主</a:t>
            </a:r>
            <a:endParaRPr lang="zh-CN" altLang="en-US" sz="4400" b="1" dirty="0">
              <a:solidFill>
                <a:srgbClr val="FF0000"/>
              </a:solidFill>
              <a:latin typeface="华文新魏" pitchFamily="2" charset="-122"/>
              <a:ea typeface="华文新魏" pitchFamily="2" charset="-122"/>
            </a:endParaRPr>
          </a:p>
        </p:txBody>
      </p:sp>
      <p:grpSp>
        <p:nvGrpSpPr>
          <p:cNvPr id="10" name="Group 16"/>
          <p:cNvGrpSpPr>
            <a:grpSpLocks/>
          </p:cNvGrpSpPr>
          <p:nvPr/>
        </p:nvGrpSpPr>
        <p:grpSpPr bwMode="auto">
          <a:xfrm>
            <a:off x="5076056" y="2708920"/>
            <a:ext cx="2304256" cy="1079500"/>
            <a:chOff x="2971" y="2523"/>
            <a:chExt cx="1678" cy="862"/>
          </a:xfrm>
        </p:grpSpPr>
        <p:sp>
          <p:nvSpPr>
            <p:cNvPr id="11" name="AutoShape 10"/>
            <p:cNvSpPr>
              <a:spLocks noChangeArrowheads="1"/>
            </p:cNvSpPr>
            <p:nvPr/>
          </p:nvSpPr>
          <p:spPr bwMode="auto">
            <a:xfrm>
              <a:off x="2971" y="2523"/>
              <a:ext cx="1678" cy="862"/>
            </a:xfrm>
            <a:prstGeom prst="wave">
              <a:avLst>
                <a:gd name="adj1" fmla="val 13005"/>
                <a:gd name="adj2" fmla="val 0"/>
              </a:avLst>
            </a:prstGeom>
            <a:solidFill>
              <a:schemeClr val="tx1">
                <a:lumMod val="10000"/>
                <a:lumOff val="90000"/>
              </a:schemeClr>
            </a:solidFill>
            <a:ln w="9525">
              <a:round/>
              <a:headEnd/>
              <a:tailEnd/>
            </a:ln>
            <a:effectLst/>
            <a:scene3d>
              <a:camera prst="legacyPerspectiveBottom"/>
              <a:lightRig rig="legacyFlat3" dir="t"/>
            </a:scene3d>
            <a:sp3d extrusionH="887400" prstMaterial="legacyMatte">
              <a:bevelT w="13500" h="13500" prst="angle"/>
              <a:bevelB w="13500" h="13500" prst="angle"/>
              <a:extrusionClr>
                <a:srgbClr val="99FF33"/>
              </a:extrusionClr>
            </a:sp3d>
          </p:spPr>
          <p:txBody>
            <a:bodyPr wrap="none" anchor="ctr">
              <a:flatTx/>
            </a:bodyPr>
            <a:lstStyle/>
            <a:p>
              <a:pPr eaLnBrk="1" hangingPunct="1"/>
              <a:endParaRPr lang="zh-CN" altLang="zh-CN" sz="6000">
                <a:solidFill>
                  <a:srgbClr val="FF0000"/>
                </a:solidFill>
                <a:ea typeface="楷体_GB2312" pitchFamily="49" charset="-122"/>
              </a:endParaRPr>
            </a:p>
          </p:txBody>
        </p:sp>
        <p:sp>
          <p:nvSpPr>
            <p:cNvPr id="12" name="Rectangle 11"/>
            <p:cNvSpPr>
              <a:spLocks noChangeArrowheads="1"/>
            </p:cNvSpPr>
            <p:nvPr/>
          </p:nvSpPr>
          <p:spPr bwMode="auto">
            <a:xfrm>
              <a:off x="3199" y="2695"/>
              <a:ext cx="1196" cy="614"/>
            </a:xfrm>
            <a:prstGeom prst="rect">
              <a:avLst/>
            </a:prstGeom>
            <a:noFill/>
            <a:ln w="9525">
              <a:noFill/>
              <a:miter lim="800000"/>
              <a:headEnd/>
              <a:tailEnd/>
            </a:ln>
            <a:effectLst/>
          </p:spPr>
          <p:txBody>
            <a:bodyPr wrap="square">
              <a:spAutoFit/>
            </a:bodyPr>
            <a:lstStyle/>
            <a:p>
              <a:pPr algn="l" eaLnBrk="1" hangingPunct="1"/>
              <a:r>
                <a:rPr lang="zh-CN" altLang="en-US" sz="4400" b="1" dirty="0" smtClean="0">
                  <a:solidFill>
                    <a:srgbClr val="FF0000"/>
                  </a:solidFill>
                  <a:latin typeface="华文新魏" pitchFamily="2" charset="-122"/>
                  <a:ea typeface="华文新魏" pitchFamily="2" charset="-122"/>
                </a:rPr>
                <a:t>科  学</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51520" y="274638"/>
            <a:ext cx="8435280" cy="1066130"/>
          </a:xfrm>
        </p:spPr>
        <p:txBody>
          <a:bodyPr>
            <a:noAutofit/>
          </a:bodyPr>
          <a:lstStyle/>
          <a:p>
            <a:r>
              <a:rPr lang="zh-CN" altLang="en-US" b="1" dirty="0" smtClean="0">
                <a:latin typeface="+mn-ea"/>
                <a:ea typeface="+mn-ea"/>
              </a:rPr>
              <a:t>（</a:t>
            </a:r>
            <a:r>
              <a:rPr lang="en-US" altLang="zh-CN" b="1" dirty="0" smtClean="0">
                <a:latin typeface="+mn-ea"/>
                <a:ea typeface="+mn-ea"/>
              </a:rPr>
              <a:t>2</a:t>
            </a:r>
            <a:r>
              <a:rPr lang="zh-CN" altLang="en-US" b="1" dirty="0" smtClean="0">
                <a:latin typeface="+mn-ea"/>
                <a:ea typeface="+mn-ea"/>
              </a:rPr>
              <a:t>）批判孔学</a:t>
            </a:r>
            <a:endParaRPr lang="zh-CN" altLang="en-US" b="1" dirty="0">
              <a:latin typeface="+mn-ea"/>
              <a:ea typeface="+mn-ea"/>
            </a:endParaRPr>
          </a:p>
        </p:txBody>
      </p:sp>
      <p:pic>
        <p:nvPicPr>
          <p:cNvPr id="6" name="Picture 4" descr="http://p5.so.qhimgs1.com/t018078418c030695fb.jpg"/>
          <p:cNvPicPr>
            <a:picLocks noChangeAspect="1" noChangeArrowheads="1"/>
          </p:cNvPicPr>
          <p:nvPr/>
        </p:nvPicPr>
        <p:blipFill>
          <a:blip r:embed="rId2" cstate="print"/>
          <a:srcRect/>
          <a:stretch>
            <a:fillRect/>
          </a:stretch>
        </p:blipFill>
        <p:spPr bwMode="auto">
          <a:xfrm>
            <a:off x="5580112" y="1268760"/>
            <a:ext cx="2997196" cy="2209930"/>
          </a:xfrm>
          <a:prstGeom prst="rect">
            <a:avLst/>
          </a:prstGeom>
          <a:noFill/>
        </p:spPr>
      </p:pic>
      <p:sp>
        <p:nvSpPr>
          <p:cNvPr id="7" name="云形标注 6"/>
          <p:cNvSpPr/>
          <p:nvPr/>
        </p:nvSpPr>
        <p:spPr>
          <a:xfrm>
            <a:off x="395536" y="2852936"/>
            <a:ext cx="3816424" cy="3600400"/>
          </a:xfrm>
          <a:prstGeom prst="cloudCallout">
            <a:avLst>
              <a:gd name="adj1" fmla="val 96329"/>
              <a:gd name="adj2" fmla="val -664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2">
                    <a:lumMod val="90000"/>
                    <a:lumOff val="10000"/>
                  </a:schemeClr>
                </a:solidFill>
                <a:latin typeface="华文新魏" pitchFamily="2" charset="-122"/>
                <a:ea typeface="华文新魏" pitchFamily="2" charset="-122"/>
              </a:rPr>
              <a:t>“儒家以孝弟二字为二千年来专 制政治、家族制度联结之根干” ，使中国“终颠顿于宗法社会之 中而不能前进”。</a:t>
            </a:r>
            <a:endParaRPr lang="zh-CN" altLang="en-US" sz="2400" dirty="0">
              <a:solidFill>
                <a:schemeClr val="tx2">
                  <a:lumMod val="90000"/>
                  <a:lumOff val="10000"/>
                </a:schemeClr>
              </a:solidFill>
            </a:endParaRPr>
          </a:p>
        </p:txBody>
      </p:sp>
      <p:pic>
        <p:nvPicPr>
          <p:cNvPr id="8" name="Picture 2" descr="http://www.96192.com/uploadfile/batch/201008/2010080901/2/20725784-1_o.jpg"/>
          <p:cNvPicPr>
            <a:picLocks noChangeAspect="1" noChangeArrowheads="1"/>
          </p:cNvPicPr>
          <p:nvPr/>
        </p:nvPicPr>
        <p:blipFill>
          <a:blip r:embed="rId3" cstate="print"/>
          <a:srcRect/>
          <a:stretch>
            <a:fillRect/>
          </a:stretch>
        </p:blipFill>
        <p:spPr bwMode="auto">
          <a:xfrm>
            <a:off x="6300192" y="3501008"/>
            <a:ext cx="2483768" cy="2993000"/>
          </a:xfrm>
          <a:prstGeom prst="rect">
            <a:avLst/>
          </a:prstGeom>
          <a:noFill/>
        </p:spPr>
      </p:pic>
      <p:sp>
        <p:nvSpPr>
          <p:cNvPr id="9" name="矩形 8"/>
          <p:cNvSpPr/>
          <p:nvPr/>
        </p:nvSpPr>
        <p:spPr>
          <a:xfrm>
            <a:off x="683568" y="1700808"/>
            <a:ext cx="4464496" cy="584775"/>
          </a:xfrm>
          <a:prstGeom prst="rect">
            <a:avLst/>
          </a:prstGeom>
        </p:spPr>
        <p:txBody>
          <a:bodyPr wrap="square">
            <a:spAutoFit/>
          </a:bodyPr>
          <a:lstStyle/>
          <a:p>
            <a:pPr>
              <a:spcBef>
                <a:spcPct val="50000"/>
              </a:spcBef>
            </a:pPr>
            <a:r>
              <a:rPr lang="zh-CN" altLang="en-US" sz="3200" b="1" dirty="0" smtClean="0">
                <a:latin typeface="+mn-ea"/>
              </a:rPr>
              <a:t>反对旧道德提倡新道德</a:t>
            </a:r>
            <a:endParaRPr kumimoji="1" lang="zh-CN" altLang="en-US" sz="3200" b="1" dirty="0">
              <a:solidFill>
                <a:srgbClr val="C00000"/>
              </a:solidFill>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51520" y="404664"/>
            <a:ext cx="8579296" cy="1207269"/>
          </a:xfrm>
        </p:spPr>
        <p:txBody>
          <a:bodyPr>
            <a:normAutofit fontScale="90000"/>
          </a:bodyPr>
          <a:lstStyle/>
          <a:p>
            <a:r>
              <a:rPr lang="en-US" altLang="zh-CN" sz="3600" b="1" dirty="0">
                <a:solidFill>
                  <a:schemeClr val="tx2"/>
                </a:solidFill>
              </a:rPr>
              <a:t>《</a:t>
            </a:r>
            <a:r>
              <a:rPr lang="zh-CN" altLang="en-US" sz="3600" b="1" dirty="0">
                <a:solidFill>
                  <a:schemeClr val="tx2"/>
                </a:solidFill>
              </a:rPr>
              <a:t>狂人日记</a:t>
            </a:r>
            <a:r>
              <a:rPr lang="en-US" altLang="zh-CN" sz="3600" b="1" dirty="0">
                <a:solidFill>
                  <a:schemeClr val="tx2"/>
                </a:solidFill>
              </a:rPr>
              <a:t>》</a:t>
            </a:r>
            <a:r>
              <a:rPr lang="zh-CN" altLang="en-US" sz="3600" b="1" dirty="0">
                <a:solidFill>
                  <a:schemeClr val="tx2"/>
                </a:solidFill>
              </a:rPr>
              <a:t>是鲁迅的第一篇白话文小说，也是他开始鲁迅笔名射向封建礼教的第一支标枪。</a:t>
            </a:r>
          </a:p>
        </p:txBody>
      </p:sp>
      <p:sp>
        <p:nvSpPr>
          <p:cNvPr id="18436" name="Rectangle 4"/>
          <p:cNvSpPr>
            <a:spLocks noChangeArrowheads="1"/>
          </p:cNvSpPr>
          <p:nvPr/>
        </p:nvSpPr>
        <p:spPr bwMode="auto">
          <a:xfrm>
            <a:off x="6444208" y="5301208"/>
            <a:ext cx="1952625" cy="336550"/>
          </a:xfrm>
          <a:prstGeom prst="rect">
            <a:avLst/>
          </a:prstGeom>
          <a:noFill/>
          <a:ln w="9525">
            <a:noFill/>
            <a:miter lim="800000"/>
            <a:headEnd/>
            <a:tailEnd/>
          </a:ln>
          <a:effectLst>
            <a:outerShdw sy="50000" rotWithShape="0">
              <a:srgbClr val="808080">
                <a:alpha val="50000"/>
              </a:srgbClr>
            </a:outerShdw>
          </a:effectLst>
        </p:spPr>
        <p:txBody>
          <a:bodyPr wrap="none">
            <a:spAutoFit/>
          </a:bodyPr>
          <a:lstStyle/>
          <a:p>
            <a:pPr>
              <a:spcBef>
                <a:spcPct val="50000"/>
              </a:spcBef>
            </a:pPr>
            <a:r>
              <a:rPr lang="zh-CN" altLang="en-US" sz="1600" b="1" dirty="0">
                <a:solidFill>
                  <a:schemeClr val="tx1"/>
                </a:solidFill>
                <a:latin typeface="华文新魏" pitchFamily="2" charset="-122"/>
                <a:ea typeface="华文新魏" pitchFamily="2" charset="-122"/>
              </a:rPr>
              <a:t>鲁迅（</a:t>
            </a:r>
            <a:r>
              <a:rPr lang="en-US" altLang="zh-CN" sz="1600" b="1" dirty="0">
                <a:solidFill>
                  <a:schemeClr val="tx1"/>
                </a:solidFill>
                <a:latin typeface="华文新魏" pitchFamily="2" charset="-122"/>
                <a:ea typeface="华文新魏" pitchFamily="2" charset="-122"/>
              </a:rPr>
              <a:t>1881--1936</a:t>
            </a:r>
            <a:r>
              <a:rPr lang="zh-CN" altLang="en-US" sz="1600" b="1" dirty="0">
                <a:solidFill>
                  <a:schemeClr val="tx1"/>
                </a:solidFill>
                <a:latin typeface="华文新魏" pitchFamily="2" charset="-122"/>
                <a:ea typeface="华文新魏" pitchFamily="2" charset="-122"/>
              </a:rPr>
              <a:t>）</a:t>
            </a:r>
          </a:p>
        </p:txBody>
      </p:sp>
      <p:pic>
        <p:nvPicPr>
          <p:cNvPr id="18437" name="Picture 5" descr="F2010042816193302395"/>
          <p:cNvPicPr>
            <a:picLocks noChangeAspect="1" noChangeArrowheads="1"/>
          </p:cNvPicPr>
          <p:nvPr/>
        </p:nvPicPr>
        <p:blipFill>
          <a:blip r:embed="rId2" cstate="print"/>
          <a:srcRect/>
          <a:stretch>
            <a:fillRect/>
          </a:stretch>
        </p:blipFill>
        <p:spPr bwMode="auto">
          <a:xfrm>
            <a:off x="5796136" y="1844824"/>
            <a:ext cx="2849563" cy="3270250"/>
          </a:xfrm>
          <a:prstGeom prst="rect">
            <a:avLst/>
          </a:prstGeom>
          <a:noFill/>
          <a:ln w="9525">
            <a:noFill/>
            <a:miter lim="800000"/>
            <a:headEnd/>
            <a:tailEnd/>
          </a:ln>
        </p:spPr>
      </p:pic>
      <p:sp>
        <p:nvSpPr>
          <p:cNvPr id="7" name="云形标注 6"/>
          <p:cNvSpPr/>
          <p:nvPr/>
        </p:nvSpPr>
        <p:spPr>
          <a:xfrm>
            <a:off x="539552" y="2420888"/>
            <a:ext cx="4464496" cy="3744416"/>
          </a:xfrm>
          <a:prstGeom prst="cloudCallout">
            <a:avLst>
              <a:gd name="adj1" fmla="val 94465"/>
              <a:gd name="adj2" fmla="val -384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zh-CN" altLang="en-US" sz="2400" b="1" dirty="0" smtClean="0">
                <a:solidFill>
                  <a:schemeClr val="tx2">
                    <a:lumMod val="90000"/>
                    <a:lumOff val="10000"/>
                  </a:schemeClr>
                </a:solidFill>
              </a:rPr>
              <a:t>“我翻开历史一看，这历史没有年代，歪歪斜斜的每页上都写着‘仁义道德’几个字。我横竖睡不着，仔细看了半夜，才从字缝里看出字来，满本都写着两个字是‘吃人’。”</a:t>
            </a:r>
            <a:endParaRPr lang="zh-CN" altLang="en-US" sz="2400" b="1" dirty="0">
              <a:solidFill>
                <a:schemeClr val="tx2">
                  <a:lumMod val="90000"/>
                  <a:lumOff val="10000"/>
                </a:schemeClr>
              </a:solidFill>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67544" y="476672"/>
            <a:ext cx="3743325" cy="3816424"/>
          </a:xfrm>
          <a:prstGeom prst="rect">
            <a:avLst/>
          </a:prstGeom>
        </p:spPr>
        <p:txBody>
          <a:bodyPr vert="horz">
            <a:normAutofit/>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pitchFamily="2" charset="2"/>
              <a:buNone/>
              <a:tabLst/>
              <a:defRPr/>
            </a:pPr>
            <a:r>
              <a:rPr kumimoji="0" lang="zh-CN" altLang="en-US" sz="2600" b="1" i="0" u="none" strike="noStrike" kern="1200" cap="none" spc="0" normalizeH="0" baseline="0" noProof="0" dirty="0" smtClean="0">
                <a:ln>
                  <a:noFill/>
                </a:ln>
                <a:solidFill>
                  <a:schemeClr val="tx1"/>
                </a:solidFill>
                <a:effectLst/>
                <a:uLnTx/>
                <a:uFillTx/>
                <a:latin typeface="+mn-lt"/>
                <a:ea typeface="+mn-ea"/>
                <a:cs typeface="+mn-cs"/>
              </a:rPr>
              <a:t>孔   丘</a:t>
            </a:r>
          </a:p>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pitchFamily="2" charset="2"/>
              <a:buNone/>
              <a:tabLst/>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胡适</a:t>
            </a:r>
          </a:p>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600" b="1" i="0" u="none" strike="noStrike" kern="1200" cap="none" spc="0" normalizeH="0" baseline="0" noProof="0" dirty="0" smtClean="0">
                <a:ln>
                  <a:noFill/>
                </a:ln>
                <a:solidFill>
                  <a:schemeClr val="tx1"/>
                </a:solidFill>
                <a:effectLst/>
                <a:uLnTx/>
                <a:uFillTx/>
                <a:latin typeface="+mn-lt"/>
                <a:ea typeface="+mn-ea"/>
                <a:cs typeface="+mn-cs"/>
              </a:rPr>
              <a:t>知其不可而为之，</a:t>
            </a:r>
          </a:p>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600" b="1" i="0" u="none" strike="noStrike" kern="1200" cap="none" spc="0" normalizeH="0" baseline="0" noProof="0" dirty="0" smtClean="0">
                <a:ln>
                  <a:noFill/>
                </a:ln>
                <a:solidFill>
                  <a:schemeClr val="tx1"/>
                </a:solidFill>
                <a:effectLst/>
                <a:uLnTx/>
                <a:uFillTx/>
                <a:latin typeface="+mn-lt"/>
                <a:ea typeface="+mn-ea"/>
                <a:cs typeface="+mn-cs"/>
              </a:rPr>
              <a:t>亦不知老之将至，</a:t>
            </a:r>
          </a:p>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600" b="1" i="0" u="none" strike="noStrike" kern="1200" cap="none" spc="0" normalizeH="0" baseline="0" noProof="0" dirty="0" smtClean="0">
                <a:ln>
                  <a:noFill/>
                </a:ln>
                <a:solidFill>
                  <a:schemeClr val="tx1"/>
                </a:solidFill>
                <a:effectLst/>
                <a:uLnTx/>
                <a:uFillTx/>
                <a:latin typeface="+mn-lt"/>
                <a:ea typeface="+mn-ea"/>
                <a:cs typeface="+mn-cs"/>
              </a:rPr>
              <a:t>认得这个真孔丘，</a:t>
            </a:r>
          </a:p>
          <a:p>
            <a:pPr marL="274320" marR="0" lvl="0" indent="-274320" algn="ctr"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600" b="1" i="0" u="none" strike="noStrike" kern="1200" cap="none" spc="0" normalizeH="0" baseline="0" noProof="0" dirty="0" smtClean="0">
                <a:ln>
                  <a:noFill/>
                </a:ln>
                <a:solidFill>
                  <a:schemeClr val="tx1"/>
                </a:solidFill>
                <a:effectLst/>
                <a:uLnTx/>
                <a:uFillTx/>
                <a:latin typeface="+mn-lt"/>
                <a:ea typeface="+mn-ea"/>
                <a:cs typeface="+mn-cs"/>
              </a:rPr>
              <a:t>一部论语都可废。</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pitchFamily="2" charset="2"/>
              <a:buNone/>
              <a:tabLst/>
              <a:defRPr/>
            </a:pPr>
            <a:endParaRPr kumimoji="0" lang="en-US" altLang="zh-CN" sz="2600" b="1"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descr="https://ss3.bdstatic.com/70cFv8Sh_Q1YnxGkpoWK1HF6hhy/it/u=2051952806,1678134007&amp;fm=26&amp;gp=0.jpg"/>
          <p:cNvPicPr>
            <a:picLocks noChangeAspect="1" noChangeArrowheads="1"/>
          </p:cNvPicPr>
          <p:nvPr/>
        </p:nvPicPr>
        <p:blipFill>
          <a:blip r:embed="rId2" cstate="print"/>
          <a:srcRect/>
          <a:stretch>
            <a:fillRect/>
          </a:stretch>
        </p:blipFill>
        <p:spPr bwMode="auto">
          <a:xfrm>
            <a:off x="3851920" y="2636912"/>
            <a:ext cx="4701897" cy="3528392"/>
          </a:xfrm>
          <a:prstGeom prst="rect">
            <a:avLst/>
          </a:prstGeom>
          <a:noFill/>
        </p:spPr>
      </p:pic>
      <p:pic>
        <p:nvPicPr>
          <p:cNvPr id="6" name="Picture 2" descr="http://p3.so.qhimgs1.com/bdr/_240_/t010e1f3785d0107b83.jpg"/>
          <p:cNvPicPr>
            <a:picLocks noChangeAspect="1" noChangeArrowheads="1"/>
          </p:cNvPicPr>
          <p:nvPr/>
        </p:nvPicPr>
        <p:blipFill>
          <a:blip r:embed="rId3" cstate="print"/>
          <a:srcRect/>
          <a:stretch>
            <a:fillRect/>
          </a:stretch>
        </p:blipFill>
        <p:spPr bwMode="auto">
          <a:xfrm>
            <a:off x="6732240" y="188640"/>
            <a:ext cx="2286000" cy="2286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2915816" y="1772816"/>
            <a:ext cx="5977310" cy="1877437"/>
          </a:xfrm>
          <a:prstGeom prst="rect">
            <a:avLst/>
          </a:prstGeom>
          <a:noFill/>
          <a:ln w="9525">
            <a:noFill/>
            <a:miter lim="800000"/>
            <a:headEnd/>
            <a:tailEnd/>
          </a:ln>
          <a:effectLst/>
        </p:spPr>
        <p:txBody>
          <a:bodyPr wrap="square">
            <a:spAutoFit/>
          </a:bodyPr>
          <a:lstStyle/>
          <a:p>
            <a:pPr algn="just"/>
            <a:r>
              <a:rPr lang="zh-CN" altLang="en-US" sz="2800" dirty="0">
                <a:solidFill>
                  <a:schemeClr val="tx2"/>
                </a:solidFill>
                <a:effectLst>
                  <a:outerShdw blurRad="38100" dist="38100" dir="2700000" algn="tl">
                    <a:srgbClr val="C0C0C0"/>
                  </a:outerShdw>
                </a:effectLst>
                <a:latin typeface="宋体" pitchFamily="2" charset="-122"/>
                <a:ea typeface="楷体_GB2312" pitchFamily="49" charset="-122"/>
              </a:rPr>
              <a:t>   </a:t>
            </a:r>
            <a:r>
              <a:rPr lang="zh-CN" altLang="en-US" sz="2000" b="1" dirty="0">
                <a:solidFill>
                  <a:schemeClr val="tx2"/>
                </a:solidFill>
                <a:latin typeface="Times New Roman"/>
              </a:rPr>
              <a:t>“</a:t>
            </a:r>
            <a:r>
              <a:rPr lang="zh-CN" altLang="en-US" sz="2000" b="1" dirty="0">
                <a:solidFill>
                  <a:schemeClr val="tx2"/>
                </a:solidFill>
                <a:latin typeface="宋体" pitchFamily="2" charset="-122"/>
              </a:rPr>
              <a:t>改良文学须从八事入手</a:t>
            </a:r>
            <a:r>
              <a:rPr lang="en-US" altLang="zh-CN" sz="2000" b="1" dirty="0">
                <a:solidFill>
                  <a:schemeClr val="tx2"/>
                </a:solidFill>
                <a:latin typeface="Times New Roman"/>
              </a:rPr>
              <a:t>……</a:t>
            </a:r>
            <a:r>
              <a:rPr lang="zh-CN" altLang="en-US" sz="2000" b="1" dirty="0">
                <a:solidFill>
                  <a:schemeClr val="tx2"/>
                </a:solidFill>
                <a:latin typeface="宋体" pitchFamily="2" charset="-122"/>
              </a:rPr>
              <a:t>一曰，须言之有物。二曰，不摹仿古人。三曰，须讲求文法。四曰，不作无病呻吟。五曰，务去烂调套语。六曰，不用典。七曰，不讲对仗。八曰，不避俗字俗语。</a:t>
            </a:r>
            <a:r>
              <a:rPr lang="zh-CN" altLang="en-US" sz="2000" b="1" dirty="0">
                <a:solidFill>
                  <a:schemeClr val="tx2"/>
                </a:solidFill>
                <a:latin typeface="Times New Roman"/>
              </a:rPr>
              <a:t>”</a:t>
            </a:r>
            <a:endParaRPr lang="zh-CN" altLang="en-US" sz="2000" b="1" dirty="0">
              <a:solidFill>
                <a:schemeClr val="tx2"/>
              </a:solidFill>
              <a:latin typeface="宋体" pitchFamily="2" charset="-122"/>
            </a:endParaRPr>
          </a:p>
          <a:p>
            <a:pPr algn="just"/>
            <a:r>
              <a:rPr lang="en-US" altLang="zh-CN" sz="2000" b="1" dirty="0" smtClean="0">
                <a:solidFill>
                  <a:schemeClr val="tx2"/>
                </a:solidFill>
                <a:latin typeface="Times New Roman"/>
              </a:rPr>
              <a:t>                                ----</a:t>
            </a:r>
            <a:r>
              <a:rPr lang="zh-CN" altLang="en-US" sz="2000" b="1" dirty="0" smtClean="0">
                <a:solidFill>
                  <a:schemeClr val="tx2"/>
                </a:solidFill>
                <a:latin typeface="宋体" pitchFamily="2" charset="-122"/>
              </a:rPr>
              <a:t>胡</a:t>
            </a:r>
            <a:r>
              <a:rPr lang="zh-CN" altLang="en-US" sz="2000" b="1" dirty="0">
                <a:solidFill>
                  <a:schemeClr val="tx2"/>
                </a:solidFill>
                <a:latin typeface="宋体" pitchFamily="2" charset="-122"/>
              </a:rPr>
              <a:t>适</a:t>
            </a:r>
            <a:r>
              <a:rPr lang="en-US" altLang="zh-CN" sz="2000" b="1" dirty="0">
                <a:solidFill>
                  <a:schemeClr val="tx2"/>
                </a:solidFill>
                <a:latin typeface="宋体" pitchFamily="2" charset="-122"/>
              </a:rPr>
              <a:t>《</a:t>
            </a:r>
            <a:r>
              <a:rPr lang="zh-CN" altLang="en-US" sz="2000" b="1" dirty="0">
                <a:solidFill>
                  <a:schemeClr val="tx2"/>
                </a:solidFill>
                <a:latin typeface="宋体" pitchFamily="2" charset="-122"/>
              </a:rPr>
              <a:t>文学改良刍议</a:t>
            </a:r>
            <a:r>
              <a:rPr lang="en-US" altLang="zh-CN" sz="2000" b="1" dirty="0">
                <a:solidFill>
                  <a:schemeClr val="tx2"/>
                </a:solidFill>
                <a:latin typeface="宋体" pitchFamily="2" charset="-122"/>
              </a:rPr>
              <a:t>》</a:t>
            </a:r>
            <a:r>
              <a:rPr lang="en-US" altLang="zh-CN" sz="2800" b="1" dirty="0">
                <a:solidFill>
                  <a:schemeClr val="tx2"/>
                </a:solidFill>
                <a:effectLst>
                  <a:outerShdw blurRad="38100" dist="38100" dir="2700000" algn="tl">
                    <a:srgbClr val="C0C0C0"/>
                  </a:outerShdw>
                </a:effectLst>
                <a:latin typeface="宋体" pitchFamily="2" charset="-122"/>
                <a:ea typeface="楷体_GB2312" pitchFamily="49" charset="-122"/>
              </a:rPr>
              <a:t> </a:t>
            </a:r>
            <a:endParaRPr lang="en-US" altLang="zh-CN" b="1" dirty="0">
              <a:solidFill>
                <a:schemeClr val="tx2"/>
              </a:solidFill>
              <a:effectLst>
                <a:outerShdw blurRad="38100" dist="38100" dir="2700000" algn="tl">
                  <a:srgbClr val="C0C0C0"/>
                </a:outerShdw>
              </a:effectLst>
              <a:latin typeface="宋体" pitchFamily="2" charset="-122"/>
              <a:ea typeface="楷体_GB2312" pitchFamily="49" charset="-122"/>
            </a:endParaRPr>
          </a:p>
        </p:txBody>
      </p:sp>
      <p:sp>
        <p:nvSpPr>
          <p:cNvPr id="20484" name="Rectangle 4"/>
          <p:cNvSpPr>
            <a:spLocks noChangeArrowheads="1"/>
          </p:cNvSpPr>
          <p:nvPr/>
        </p:nvSpPr>
        <p:spPr bwMode="auto">
          <a:xfrm>
            <a:off x="395537" y="4005064"/>
            <a:ext cx="5978276" cy="2677656"/>
          </a:xfrm>
          <a:prstGeom prst="rect">
            <a:avLst/>
          </a:prstGeom>
          <a:noFill/>
          <a:ln w="9525">
            <a:noFill/>
            <a:miter lim="800000"/>
            <a:headEnd/>
            <a:tailEnd/>
          </a:ln>
          <a:effectLst/>
        </p:spPr>
        <p:txBody>
          <a:bodyPr wrap="square">
            <a:spAutoFit/>
          </a:bodyPr>
          <a:lstStyle/>
          <a:p>
            <a:pPr algn="just" eaLnBrk="0" hangingPunct="0"/>
            <a:r>
              <a:rPr lang="zh-CN" altLang="en-US" sz="2800" b="1" dirty="0">
                <a:solidFill>
                  <a:schemeClr val="tx2"/>
                </a:solidFill>
                <a:effectLst>
                  <a:outerShdw blurRad="38100" dist="38100" dir="2700000" algn="tl">
                    <a:srgbClr val="C0C0C0"/>
                  </a:outerShdw>
                </a:effectLst>
                <a:latin typeface="宋体" pitchFamily="2" charset="-122"/>
                <a:ea typeface="楷体_GB2312" pitchFamily="49" charset="-122"/>
              </a:rPr>
              <a:t>   </a:t>
            </a:r>
            <a:r>
              <a:rPr lang="zh-CN" altLang="en-US" sz="2000" b="1" dirty="0">
                <a:solidFill>
                  <a:schemeClr val="tx1"/>
                </a:solidFill>
                <a:latin typeface="Times New Roman"/>
              </a:rPr>
              <a:t>“</a:t>
            </a:r>
            <a:r>
              <a:rPr lang="zh-CN" altLang="en-US" sz="2000" b="1" dirty="0">
                <a:solidFill>
                  <a:schemeClr val="tx1"/>
                </a:solidFill>
              </a:rPr>
              <a:t> </a:t>
            </a:r>
            <a:r>
              <a:rPr lang="en-US" altLang="zh-CN" sz="2000" b="1" dirty="0">
                <a:solidFill>
                  <a:schemeClr val="tx1"/>
                </a:solidFill>
                <a:latin typeface="Times New Roman"/>
              </a:rPr>
              <a:t>……</a:t>
            </a:r>
            <a:r>
              <a:rPr lang="zh-CN" altLang="en-US" sz="2000" b="1" dirty="0">
                <a:solidFill>
                  <a:schemeClr val="tx1"/>
                </a:solidFill>
              </a:rPr>
              <a:t>余甘冒全国学究之敌，高张</a:t>
            </a:r>
            <a:r>
              <a:rPr lang="zh-CN" altLang="en-US" sz="2000" b="1" dirty="0">
                <a:solidFill>
                  <a:schemeClr val="tx1"/>
                </a:solidFill>
                <a:latin typeface="Times New Roman"/>
              </a:rPr>
              <a:t>‘</a:t>
            </a:r>
            <a:r>
              <a:rPr lang="zh-CN" altLang="en-US" sz="2000" b="1" dirty="0">
                <a:solidFill>
                  <a:schemeClr val="tx1"/>
                </a:solidFill>
              </a:rPr>
              <a:t>文学革命军</a:t>
            </a:r>
            <a:r>
              <a:rPr lang="zh-CN" altLang="en-US" sz="2000" b="1" dirty="0">
                <a:solidFill>
                  <a:schemeClr val="tx1"/>
                </a:solidFill>
                <a:latin typeface="Times New Roman"/>
              </a:rPr>
              <a:t>’</a:t>
            </a:r>
            <a:r>
              <a:rPr lang="zh-CN" altLang="en-US" sz="2000" b="1" dirty="0">
                <a:solidFill>
                  <a:schemeClr val="tx1"/>
                </a:solidFill>
              </a:rPr>
              <a:t>大旗，</a:t>
            </a:r>
            <a:r>
              <a:rPr lang="en-US" altLang="zh-CN" sz="2000" b="1" dirty="0">
                <a:solidFill>
                  <a:schemeClr val="tx1"/>
                </a:solidFill>
                <a:latin typeface="Times New Roman"/>
              </a:rPr>
              <a:t>……</a:t>
            </a:r>
            <a:r>
              <a:rPr lang="zh-CN" altLang="en-US" sz="2000" b="1" dirty="0">
                <a:solidFill>
                  <a:schemeClr val="tx1"/>
                </a:solidFill>
              </a:rPr>
              <a:t>旗上大书特书吾革命军三大主义：曰，推倒雕琢的、阿谀的贵族文学，建设平易的、抒情的国民文学；曰，推倒陈腐的、铺张的古典文学，建设新鲜的、立诚的写实文学；曰，推倒迂晦的、艰涩的山林文学，建设明了的、通俗的社会文学。</a:t>
            </a:r>
            <a:r>
              <a:rPr lang="zh-CN" altLang="en-US" sz="2000" b="1" dirty="0">
                <a:solidFill>
                  <a:schemeClr val="tx1"/>
                </a:solidFill>
                <a:latin typeface="Times New Roman"/>
              </a:rPr>
              <a:t>”</a:t>
            </a:r>
            <a:r>
              <a:rPr lang="zh-CN" altLang="en-US" sz="2000" b="1" dirty="0">
                <a:solidFill>
                  <a:schemeClr val="tx2"/>
                </a:solidFill>
              </a:rPr>
              <a:t>         </a:t>
            </a:r>
          </a:p>
          <a:p>
            <a:pPr eaLnBrk="0" hangingPunct="0"/>
            <a:r>
              <a:rPr lang="zh-CN" altLang="en-US" sz="2000" b="1" dirty="0">
                <a:solidFill>
                  <a:schemeClr val="tx2"/>
                </a:solidFill>
              </a:rPr>
              <a:t>  </a:t>
            </a:r>
            <a:r>
              <a:rPr lang="zh-CN" altLang="en-US" sz="2000" b="1" dirty="0" smtClean="0">
                <a:solidFill>
                  <a:schemeClr val="tx2"/>
                </a:solidFill>
              </a:rPr>
              <a:t>                      </a:t>
            </a:r>
            <a:r>
              <a:rPr lang="en-US" altLang="zh-CN" sz="2000" b="1" dirty="0" smtClean="0">
                <a:solidFill>
                  <a:schemeClr val="tx1"/>
                </a:solidFill>
                <a:latin typeface="Times New Roman"/>
              </a:rPr>
              <a:t>----</a:t>
            </a:r>
            <a:r>
              <a:rPr lang="zh-CN" altLang="en-US" sz="2000" b="1" dirty="0" smtClean="0">
                <a:solidFill>
                  <a:schemeClr val="tx1"/>
                </a:solidFill>
              </a:rPr>
              <a:t>陈独秀</a:t>
            </a:r>
            <a:r>
              <a:rPr lang="en-US" altLang="zh-CN" sz="2000" b="1" dirty="0">
                <a:solidFill>
                  <a:schemeClr val="tx1"/>
                </a:solidFill>
              </a:rPr>
              <a:t>《</a:t>
            </a:r>
            <a:r>
              <a:rPr lang="zh-CN" altLang="en-US" sz="2000" b="1" dirty="0">
                <a:solidFill>
                  <a:schemeClr val="tx1"/>
                </a:solidFill>
              </a:rPr>
              <a:t>文学革命论</a:t>
            </a:r>
            <a:r>
              <a:rPr lang="en-US" altLang="zh-CN" sz="2000" b="1" dirty="0">
                <a:solidFill>
                  <a:schemeClr val="tx1"/>
                </a:solidFill>
              </a:rPr>
              <a:t>》</a:t>
            </a:r>
          </a:p>
        </p:txBody>
      </p:sp>
      <p:grpSp>
        <p:nvGrpSpPr>
          <p:cNvPr id="9" name="组合 8"/>
          <p:cNvGrpSpPr/>
          <p:nvPr/>
        </p:nvGrpSpPr>
        <p:grpSpPr>
          <a:xfrm>
            <a:off x="467544" y="1124745"/>
            <a:ext cx="2377827" cy="2880320"/>
            <a:chOff x="467544" y="764704"/>
            <a:chExt cx="2377827" cy="3097213"/>
          </a:xfrm>
        </p:grpSpPr>
        <p:pic>
          <p:nvPicPr>
            <p:cNvPr id="20485" name="Picture 5" descr="u=2348374534,2800568848&amp;fm=90&amp;gp=0"/>
            <p:cNvPicPr>
              <a:picLocks noChangeAspect="1" noChangeArrowheads="1"/>
            </p:cNvPicPr>
            <p:nvPr/>
          </p:nvPicPr>
          <p:blipFill>
            <a:blip r:embed="rId2" cstate="print"/>
            <a:srcRect/>
            <a:stretch>
              <a:fillRect/>
            </a:stretch>
          </p:blipFill>
          <p:spPr bwMode="auto">
            <a:xfrm>
              <a:off x="467544" y="764704"/>
              <a:ext cx="2377827" cy="3097213"/>
            </a:xfrm>
            <a:prstGeom prst="rect">
              <a:avLst/>
            </a:prstGeom>
            <a:noFill/>
            <a:ln w="9525">
              <a:noFill/>
              <a:miter lim="800000"/>
              <a:headEnd/>
              <a:tailEnd/>
            </a:ln>
          </p:spPr>
        </p:pic>
        <p:sp>
          <p:nvSpPr>
            <p:cNvPr id="20486" name="Rectangle 6"/>
            <p:cNvSpPr>
              <a:spLocks noChangeArrowheads="1"/>
            </p:cNvSpPr>
            <p:nvPr/>
          </p:nvSpPr>
          <p:spPr bwMode="auto">
            <a:xfrm>
              <a:off x="899592" y="3501008"/>
              <a:ext cx="1519968" cy="276999"/>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pPr>
                <a:spcBef>
                  <a:spcPct val="50000"/>
                </a:spcBef>
              </a:pPr>
              <a:r>
                <a:rPr lang="zh-CN" altLang="en-US" sz="1200" b="1" dirty="0">
                  <a:solidFill>
                    <a:schemeClr val="tx1"/>
                  </a:solidFill>
                  <a:latin typeface="华文新魏" pitchFamily="2" charset="-122"/>
                  <a:ea typeface="华文新魏" pitchFamily="2" charset="-122"/>
                </a:rPr>
                <a:t>胡适（</a:t>
              </a:r>
              <a:r>
                <a:rPr lang="en-US" altLang="zh-CN" sz="1200" b="1" dirty="0">
                  <a:solidFill>
                    <a:schemeClr val="tx1"/>
                  </a:solidFill>
                  <a:latin typeface="华文新魏" pitchFamily="2" charset="-122"/>
                  <a:ea typeface="华文新魏" pitchFamily="2" charset="-122"/>
                </a:rPr>
                <a:t>1891--1962</a:t>
              </a:r>
              <a:r>
                <a:rPr lang="zh-CN" altLang="en-US" sz="1200" b="1" dirty="0">
                  <a:solidFill>
                    <a:schemeClr val="tx1"/>
                  </a:solidFill>
                  <a:latin typeface="华文新魏" pitchFamily="2" charset="-122"/>
                  <a:ea typeface="华文新魏" pitchFamily="2" charset="-122"/>
                </a:rPr>
                <a:t>）</a:t>
              </a:r>
            </a:p>
          </p:txBody>
        </p:sp>
      </p:grpSp>
      <p:grpSp>
        <p:nvGrpSpPr>
          <p:cNvPr id="10" name="组合 9"/>
          <p:cNvGrpSpPr/>
          <p:nvPr/>
        </p:nvGrpSpPr>
        <p:grpSpPr>
          <a:xfrm>
            <a:off x="6588224" y="3645024"/>
            <a:ext cx="2339752" cy="3096344"/>
            <a:chOff x="6588224" y="3501008"/>
            <a:chExt cx="2339752" cy="3085311"/>
          </a:xfrm>
        </p:grpSpPr>
        <p:pic>
          <p:nvPicPr>
            <p:cNvPr id="20483" name="Picture 3" descr="C4"/>
            <p:cNvPicPr>
              <a:picLocks noChangeAspect="1" noChangeArrowheads="1"/>
            </p:cNvPicPr>
            <p:nvPr/>
          </p:nvPicPr>
          <p:blipFill>
            <a:blip r:embed="rId3" cstate="print"/>
            <a:srcRect/>
            <a:stretch>
              <a:fillRect/>
            </a:stretch>
          </p:blipFill>
          <p:spPr bwMode="auto">
            <a:xfrm>
              <a:off x="6588224" y="3501008"/>
              <a:ext cx="2339752" cy="2808288"/>
            </a:xfrm>
            <a:prstGeom prst="rect">
              <a:avLst/>
            </a:prstGeom>
            <a:noFill/>
            <a:ln w="9525">
              <a:noFill/>
              <a:miter lim="800000"/>
              <a:headEnd/>
              <a:tailEnd/>
            </a:ln>
          </p:spPr>
        </p:pic>
        <p:sp>
          <p:nvSpPr>
            <p:cNvPr id="20487" name="Rectangle 7"/>
            <p:cNvSpPr>
              <a:spLocks noChangeArrowheads="1"/>
            </p:cNvSpPr>
            <p:nvPr/>
          </p:nvSpPr>
          <p:spPr bwMode="auto">
            <a:xfrm>
              <a:off x="7020272" y="6309320"/>
              <a:ext cx="1728192" cy="276999"/>
            </a:xfrm>
            <a:prstGeom prst="rect">
              <a:avLst/>
            </a:prstGeom>
            <a:solidFill>
              <a:schemeClr val="bg1"/>
            </a:solidFill>
            <a:ln w="9525">
              <a:noFill/>
              <a:miter lim="800000"/>
              <a:headEnd/>
              <a:tailEnd/>
            </a:ln>
            <a:effectLst>
              <a:outerShdw sy="50000" rotWithShape="0">
                <a:srgbClr val="808080">
                  <a:alpha val="50000"/>
                </a:srgbClr>
              </a:outerShdw>
            </a:effectLst>
          </p:spPr>
          <p:txBody>
            <a:bodyPr wrap="square" anchor="ctr">
              <a:spAutoFit/>
            </a:bodyPr>
            <a:lstStyle/>
            <a:p>
              <a:pPr>
                <a:spcBef>
                  <a:spcPct val="50000"/>
                </a:spcBef>
              </a:pPr>
              <a:r>
                <a:rPr lang="zh-CN" altLang="en-US" sz="1200" b="1" dirty="0">
                  <a:latin typeface="华文新魏" pitchFamily="2" charset="-122"/>
                  <a:ea typeface="华文新魏" pitchFamily="2" charset="-122"/>
                </a:rPr>
                <a:t>陈独秀</a:t>
              </a:r>
              <a:r>
                <a:rPr lang="en-US" altLang="zh-CN" sz="1200" b="1" dirty="0">
                  <a:latin typeface="华文新魏" pitchFamily="2" charset="-122"/>
                  <a:ea typeface="华文新魏" pitchFamily="2" charset="-122"/>
                </a:rPr>
                <a:t>(1879--1942) </a:t>
              </a:r>
            </a:p>
          </p:txBody>
        </p:sp>
      </p:grpSp>
      <p:sp>
        <p:nvSpPr>
          <p:cNvPr id="11" name="标题 1"/>
          <p:cNvSpPr>
            <a:spLocks noGrp="1"/>
          </p:cNvSpPr>
          <p:nvPr>
            <p:ph type="title"/>
          </p:nvPr>
        </p:nvSpPr>
        <p:spPr>
          <a:xfrm>
            <a:off x="0" y="0"/>
            <a:ext cx="8147248" cy="1143000"/>
          </a:xfrm>
        </p:spPr>
        <p:txBody>
          <a:bodyPr/>
          <a:lstStyle/>
          <a:p>
            <a:r>
              <a:rPr lang="zh-CN" altLang="en-US" b="1" dirty="0" smtClean="0"/>
              <a:t>（</a:t>
            </a:r>
            <a:r>
              <a:rPr lang="en-US" altLang="zh-CN" b="1" dirty="0" smtClean="0"/>
              <a:t>3</a:t>
            </a:r>
            <a:r>
              <a:rPr lang="zh-CN" altLang="en-US" b="1" dirty="0" smtClean="0"/>
              <a:t>）提倡文学革命</a:t>
            </a:r>
            <a:endParaRPr lang="zh-CN" altLang="en-US" b="1" dirty="0"/>
          </a:p>
        </p:txBody>
      </p:sp>
      <p:sp>
        <p:nvSpPr>
          <p:cNvPr id="12" name="内容占位符 2"/>
          <p:cNvSpPr>
            <a:spLocks noGrp="1"/>
          </p:cNvSpPr>
          <p:nvPr>
            <p:ph sz="quarter" idx="1"/>
          </p:nvPr>
        </p:nvSpPr>
        <p:spPr>
          <a:xfrm>
            <a:off x="2987824" y="1196752"/>
            <a:ext cx="4449688" cy="613048"/>
          </a:xfrm>
        </p:spPr>
        <p:txBody>
          <a:bodyPr/>
          <a:lstStyle/>
          <a:p>
            <a:r>
              <a:rPr lang="zh-CN" altLang="en-US" b="1" dirty="0" smtClean="0">
                <a:latin typeface="+mn-ea"/>
              </a:rPr>
              <a:t>反对旧文学提倡新文学。</a:t>
            </a:r>
            <a:endParaRPr lang="zh-CN" altLang="en-US" dirty="0" smtClean="0"/>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up)">
                                      <p:cBhvr>
                                        <p:cTn id="7" dur="500"/>
                                        <p:tgtEl>
                                          <p:spTgt spid="2048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0484"/>
                                        </p:tgtEl>
                                        <p:attrNameLst>
                                          <p:attrName>style.visibility</p:attrName>
                                        </p:attrNameLst>
                                      </p:cBhvr>
                                      <p:to>
                                        <p:strVal val="visible"/>
                                      </p:to>
                                    </p:set>
                                    <p:animEffect transition="in" filter="wipe(up)">
                                      <p:cBhvr>
                                        <p:cTn id="11"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utoUpdateAnimBg="0"/>
      <p:bldP spid="2048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528" y="188640"/>
            <a:ext cx="8568952" cy="1143000"/>
          </a:xfrm>
        </p:spPr>
        <p:txBody>
          <a:bodyPr/>
          <a:lstStyle/>
          <a:p>
            <a:r>
              <a:rPr lang="zh-CN" altLang="en-US" b="1" dirty="0" smtClean="0"/>
              <a:t>教学目的与要求：</a:t>
            </a:r>
            <a:endParaRPr lang="zh-CN" altLang="en-US" b="1" dirty="0"/>
          </a:p>
        </p:txBody>
      </p:sp>
      <p:sp>
        <p:nvSpPr>
          <p:cNvPr id="3" name="内容占位符 2"/>
          <p:cNvSpPr>
            <a:spLocks noGrp="1"/>
          </p:cNvSpPr>
          <p:nvPr>
            <p:ph sz="quarter" idx="1"/>
          </p:nvPr>
        </p:nvSpPr>
        <p:spPr>
          <a:xfrm>
            <a:off x="395536" y="1988840"/>
            <a:ext cx="8352928" cy="2808312"/>
          </a:xfrm>
        </p:spPr>
        <p:txBody>
          <a:bodyPr>
            <a:normAutofit fontScale="92500"/>
          </a:bodyPr>
          <a:lstStyle/>
          <a:p>
            <a:r>
              <a:rPr lang="zh-CN" altLang="en-US" b="1" dirty="0" smtClean="0">
                <a:latin typeface="华文新魏" pitchFamily="2" charset="-122"/>
                <a:ea typeface="华文新魏" pitchFamily="2" charset="-122"/>
              </a:rPr>
              <a:t>了解新文化运动和五四运动在中国近代革命中的历史地位。 </a:t>
            </a:r>
            <a:endParaRPr lang="en-US" altLang="zh-CN" b="1" dirty="0" smtClean="0">
              <a:latin typeface="华文新魏" pitchFamily="2" charset="-122"/>
              <a:ea typeface="华文新魏" pitchFamily="2" charset="-122"/>
            </a:endParaRPr>
          </a:p>
          <a:p>
            <a:r>
              <a:rPr lang="zh-CN" altLang="en-US" b="1" dirty="0" smtClean="0">
                <a:latin typeface="华文新魏" pitchFamily="2" charset="-122"/>
                <a:ea typeface="华文新魏" pitchFamily="2" charset="-122"/>
              </a:rPr>
              <a:t>了解马克思主义在中国得以广泛传播的原因。</a:t>
            </a:r>
            <a:endParaRPr lang="en-US" altLang="zh-CN" b="1" dirty="0" smtClean="0">
              <a:latin typeface="华文新魏" pitchFamily="2" charset="-122"/>
              <a:ea typeface="华文新魏" pitchFamily="2" charset="-122"/>
            </a:endParaRPr>
          </a:p>
          <a:p>
            <a:r>
              <a:rPr lang="zh-CN" altLang="en-US" b="1" dirty="0" smtClean="0">
                <a:latin typeface="华文新魏" pitchFamily="2" charset="-122"/>
                <a:ea typeface="华文新魏" pitchFamily="2" charset="-122"/>
              </a:rPr>
              <a:t>了解中国共产党的产生是近代中国政治经济文化 发展的必然产物。 </a:t>
            </a:r>
            <a:endParaRPr lang="en-US" altLang="zh-CN" b="1" dirty="0" smtClean="0">
              <a:latin typeface="华文新魏" pitchFamily="2" charset="-122"/>
              <a:ea typeface="华文新魏" pitchFamily="2" charset="-122"/>
            </a:endParaRPr>
          </a:p>
          <a:p>
            <a:r>
              <a:rPr lang="zh-CN" altLang="en-US" b="1" dirty="0" smtClean="0">
                <a:latin typeface="华文新魏" pitchFamily="2" charset="-122"/>
                <a:ea typeface="华文新魏" pitchFamily="2" charset="-122"/>
              </a:rPr>
              <a:t>了解第一次国共合作的形成与国民革命的兴起，认识北伐战争胜 利和国民革命失败的原因。</a:t>
            </a:r>
            <a:endParaRPr lang="zh-CN" altLang="en-US" dirty="0"/>
          </a:p>
        </p:txBody>
      </p:sp>
      <p:pic>
        <p:nvPicPr>
          <p:cNvPr id="6" name="Picture 4" descr="http://p1.so.qhmsg.com/bdr/_240_/t0126d6d60d740ed701.jpg"/>
          <p:cNvPicPr>
            <a:picLocks noChangeAspect="1" noChangeArrowheads="1"/>
          </p:cNvPicPr>
          <p:nvPr/>
        </p:nvPicPr>
        <p:blipFill>
          <a:blip r:embed="rId2" cstate="print"/>
          <a:srcRect/>
          <a:stretch>
            <a:fillRect/>
          </a:stretch>
        </p:blipFill>
        <p:spPr bwMode="auto">
          <a:xfrm>
            <a:off x="7236296" y="5085184"/>
            <a:ext cx="1907704" cy="16288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胡适之"/>
          <p:cNvPicPr>
            <a:picLocks noChangeAspect="1" noChangeArrowheads="1"/>
          </p:cNvPicPr>
          <p:nvPr/>
        </p:nvPicPr>
        <p:blipFill>
          <a:blip r:embed="rId2" cstate="print"/>
          <a:srcRect/>
          <a:stretch>
            <a:fillRect/>
          </a:stretch>
        </p:blipFill>
        <p:spPr bwMode="auto">
          <a:xfrm>
            <a:off x="1043608" y="1412776"/>
            <a:ext cx="3611562" cy="4032250"/>
          </a:xfrm>
          <a:prstGeom prst="rect">
            <a:avLst/>
          </a:prstGeom>
          <a:noFill/>
          <a:ln w="9525">
            <a:noFill/>
            <a:miter lim="800000"/>
            <a:headEnd/>
            <a:tailEnd/>
          </a:ln>
        </p:spPr>
      </p:pic>
      <p:sp>
        <p:nvSpPr>
          <p:cNvPr id="21507" name="Rectangle 3"/>
          <p:cNvSpPr>
            <a:spLocks noChangeArrowheads="1"/>
          </p:cNvSpPr>
          <p:nvPr/>
        </p:nvSpPr>
        <p:spPr bwMode="auto">
          <a:xfrm>
            <a:off x="755650" y="476250"/>
            <a:ext cx="184150" cy="457200"/>
          </a:xfrm>
          <a:prstGeom prst="rect">
            <a:avLst/>
          </a:prstGeom>
          <a:noFill/>
          <a:ln w="9525">
            <a:noFill/>
            <a:miter lim="800000"/>
            <a:headEnd/>
            <a:tailEnd/>
          </a:ln>
          <a:effectLst>
            <a:outerShdw sy="50000" rotWithShape="0">
              <a:srgbClr val="808080">
                <a:alpha val="50000"/>
              </a:srgbClr>
            </a:outerShdw>
          </a:effectLst>
        </p:spPr>
        <p:txBody>
          <a:bodyPr wrap="none">
            <a:spAutoFit/>
          </a:bodyPr>
          <a:lstStyle/>
          <a:p>
            <a:pPr>
              <a:spcBef>
                <a:spcPct val="50000"/>
              </a:spcBef>
            </a:pPr>
            <a:endParaRPr lang="zh-CN" altLang="en-US">
              <a:solidFill>
                <a:srgbClr val="0000CC"/>
              </a:solidFill>
            </a:endParaRPr>
          </a:p>
        </p:txBody>
      </p:sp>
      <p:sp>
        <p:nvSpPr>
          <p:cNvPr id="21508" name="Rectangle 4"/>
          <p:cNvSpPr>
            <a:spLocks noChangeArrowheads="1"/>
          </p:cNvSpPr>
          <p:nvPr/>
        </p:nvSpPr>
        <p:spPr bwMode="auto">
          <a:xfrm>
            <a:off x="971600" y="277813"/>
            <a:ext cx="7715200" cy="1139825"/>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华文新魏" pitchFamily="2" charset="-122"/>
                <a:ea typeface="华文新魏" pitchFamily="2" charset="-122"/>
              </a:rPr>
              <a:t>第一首白话诗</a:t>
            </a:r>
          </a:p>
        </p:txBody>
      </p:sp>
      <p:sp>
        <p:nvSpPr>
          <p:cNvPr id="21509" name="Rectangle 5"/>
          <p:cNvSpPr>
            <a:spLocks noChangeArrowheads="1"/>
          </p:cNvSpPr>
          <p:nvPr/>
        </p:nvSpPr>
        <p:spPr bwMode="auto">
          <a:xfrm>
            <a:off x="4788024" y="2276872"/>
            <a:ext cx="4104456" cy="2736304"/>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t>《</a:t>
            </a:r>
            <a:r>
              <a:rPr lang="zh-CN" altLang="en-US" sz="2400" b="1" dirty="0"/>
              <a:t>朋友</a:t>
            </a:r>
            <a:r>
              <a:rPr lang="en-US" altLang="zh-CN" sz="2400" b="1" dirty="0"/>
              <a:t>》</a:t>
            </a:r>
            <a:r>
              <a:rPr lang="zh-CN" altLang="en-US" sz="2400" b="1" dirty="0"/>
              <a:t>后改为</a:t>
            </a:r>
            <a:r>
              <a:rPr lang="en-US" altLang="zh-CN" sz="2400" b="1" dirty="0"/>
              <a:t>《</a:t>
            </a:r>
            <a:r>
              <a:rPr lang="zh-CN" altLang="en-US" sz="2400" b="1" dirty="0"/>
              <a:t>蝴蝶</a:t>
            </a:r>
            <a:r>
              <a:rPr lang="en-US" altLang="zh-CN" sz="2400" b="1" dirty="0"/>
              <a:t>》</a:t>
            </a:r>
          </a:p>
          <a:p>
            <a:pPr marL="342900" indent="-342900">
              <a:spcBef>
                <a:spcPct val="20000"/>
              </a:spcBef>
              <a:buClr>
                <a:schemeClr val="accent1"/>
              </a:buClr>
              <a:buSzPct val="65000"/>
              <a:buFont typeface="Wingdings" pitchFamily="2" charset="2"/>
              <a:buChar char="n"/>
            </a:pPr>
            <a:r>
              <a:rPr lang="zh-CN" altLang="en-US" sz="2400" b="1" dirty="0"/>
              <a:t>两个黄蝴蝶，双双飞上天。</a:t>
            </a:r>
          </a:p>
          <a:p>
            <a:pPr marL="342900" indent="-342900">
              <a:spcBef>
                <a:spcPct val="20000"/>
              </a:spcBef>
              <a:buClr>
                <a:schemeClr val="accent1"/>
              </a:buClr>
              <a:buSzPct val="65000"/>
              <a:buFont typeface="Wingdings" pitchFamily="2" charset="2"/>
              <a:buChar char="n"/>
            </a:pPr>
            <a:r>
              <a:rPr lang="zh-CN" altLang="en-US" sz="2400" b="1" dirty="0"/>
              <a:t>不知为什么，一个忽飞还。</a:t>
            </a:r>
          </a:p>
          <a:p>
            <a:pPr marL="342900" indent="-342900">
              <a:spcBef>
                <a:spcPct val="20000"/>
              </a:spcBef>
              <a:buClr>
                <a:schemeClr val="accent1"/>
              </a:buClr>
              <a:buSzPct val="65000"/>
              <a:buFont typeface="Wingdings" pitchFamily="2" charset="2"/>
              <a:buChar char="n"/>
            </a:pPr>
            <a:r>
              <a:rPr lang="zh-CN" altLang="en-US" sz="2400" b="1" dirty="0"/>
              <a:t>剩下那一个，孤单怪可怜。</a:t>
            </a:r>
          </a:p>
          <a:p>
            <a:pPr marL="342900" indent="-342900">
              <a:spcBef>
                <a:spcPct val="20000"/>
              </a:spcBef>
              <a:buClr>
                <a:schemeClr val="accent1"/>
              </a:buClr>
              <a:buSzPct val="65000"/>
              <a:buFont typeface="Wingdings" pitchFamily="2" charset="2"/>
              <a:buChar char="n"/>
            </a:pPr>
            <a:r>
              <a:rPr lang="zh-CN" altLang="en-US" sz="2400" b="1" dirty="0"/>
              <a:t>也无心上天，天上太孤单。</a:t>
            </a:r>
          </a:p>
          <a:p>
            <a:pPr marL="342900" indent="-342900">
              <a:spcBef>
                <a:spcPct val="20000"/>
              </a:spcBef>
              <a:buClr>
                <a:schemeClr val="accent1"/>
              </a:buClr>
              <a:buSzPct val="65000"/>
              <a:buFont typeface="Wingdings" pitchFamily="2" charset="2"/>
              <a:buChar char="n"/>
            </a:pPr>
            <a:endParaRPr lang="zh-CN" altLang="en-US" dirty="0">
              <a:solidFill>
                <a:srgbClr val="0000CC"/>
              </a:solidFill>
              <a:latin typeface="Arial" pitchFamily="34" charset="0"/>
              <a:ea typeface="宋体" pitchFamily="2" charset="-122"/>
            </a:endParaRPr>
          </a:p>
        </p:txBody>
      </p:sp>
      <p:sp>
        <p:nvSpPr>
          <p:cNvPr id="21510" name="Rectangle 6"/>
          <p:cNvSpPr>
            <a:spLocks noChangeArrowheads="1"/>
          </p:cNvSpPr>
          <p:nvPr/>
        </p:nvSpPr>
        <p:spPr bwMode="auto">
          <a:xfrm>
            <a:off x="1835696" y="5589240"/>
            <a:ext cx="1952625" cy="336550"/>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sz="1600" b="1" dirty="0">
                <a:latin typeface="华文新魏" pitchFamily="2" charset="-122"/>
                <a:ea typeface="华文新魏" pitchFamily="2" charset="-122"/>
              </a:rPr>
              <a:t>胡适（</a:t>
            </a:r>
            <a:r>
              <a:rPr lang="en-US" altLang="zh-CN" sz="1600" b="1" dirty="0">
                <a:latin typeface="华文新魏" pitchFamily="2" charset="-122"/>
                <a:ea typeface="华文新魏" pitchFamily="2" charset="-122"/>
              </a:rPr>
              <a:t>1891--1962</a:t>
            </a:r>
            <a:r>
              <a:rPr lang="zh-CN" altLang="en-US" sz="1600" b="1" dirty="0">
                <a:latin typeface="华文新魏" pitchFamily="2" charset="-122"/>
                <a:ea typeface="华文新魏" pitchFamily="2" charset="-122"/>
              </a:rPr>
              <a:t>）</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70525" y="404813"/>
            <a:ext cx="3673475" cy="6264275"/>
            <a:chOff x="3161" y="255"/>
            <a:chExt cx="2314" cy="3855"/>
          </a:xfrm>
        </p:grpSpPr>
        <p:sp>
          <p:nvSpPr>
            <p:cNvPr id="138243" name="Rectangle 3"/>
            <p:cNvSpPr>
              <a:spLocks noChangeArrowheads="1"/>
            </p:cNvSpPr>
            <p:nvPr/>
          </p:nvSpPr>
          <p:spPr bwMode="auto">
            <a:xfrm>
              <a:off x="3334" y="276"/>
              <a:ext cx="1996" cy="3834"/>
            </a:xfrm>
            <a:prstGeom prst="rect">
              <a:avLst/>
            </a:prstGeom>
            <a:solidFill>
              <a:srgbClr val="660066"/>
            </a:solidFill>
            <a:ln w="38100">
              <a:solidFill>
                <a:srgbClr val="663300"/>
              </a:solidFill>
              <a:miter lim="800000"/>
              <a:headEnd/>
              <a:tailEnd/>
            </a:ln>
          </p:spPr>
          <p:txBody>
            <a:bodyPr wrap="none" anchor="ctr"/>
            <a:lstStyle/>
            <a:p>
              <a:pPr>
                <a:buFontTx/>
                <a:buNone/>
              </a:pPr>
              <a:endParaRPr lang="zh-CN" altLang="en-US" sz="1800">
                <a:solidFill>
                  <a:schemeClr val="tx2"/>
                </a:solidFill>
                <a:latin typeface="Arial" pitchFamily="34" charset="0"/>
                <a:ea typeface="宋体" pitchFamily="2" charset="-122"/>
              </a:endParaRPr>
            </a:p>
          </p:txBody>
        </p:sp>
        <p:grpSp>
          <p:nvGrpSpPr>
            <p:cNvPr id="3" name="Group 4"/>
            <p:cNvGrpSpPr>
              <a:grpSpLocks/>
            </p:cNvGrpSpPr>
            <p:nvPr/>
          </p:nvGrpSpPr>
          <p:grpSpPr bwMode="auto">
            <a:xfrm>
              <a:off x="3161" y="255"/>
              <a:ext cx="2314" cy="3855"/>
              <a:chOff x="3161" y="255"/>
              <a:chExt cx="2314" cy="3855"/>
            </a:xfrm>
          </p:grpSpPr>
          <p:sp>
            <p:nvSpPr>
              <p:cNvPr id="138245" name="Line 5"/>
              <p:cNvSpPr>
                <a:spLocks noChangeShapeType="1"/>
              </p:cNvSpPr>
              <p:nvPr/>
            </p:nvSpPr>
            <p:spPr bwMode="auto">
              <a:xfrm>
                <a:off x="3192" y="255"/>
                <a:ext cx="2283" cy="0"/>
              </a:xfrm>
              <a:prstGeom prst="line">
                <a:avLst/>
              </a:prstGeom>
              <a:noFill/>
              <a:ln w="76200">
                <a:solidFill>
                  <a:schemeClr val="tx1"/>
                </a:solidFill>
                <a:round/>
                <a:headEnd/>
                <a:tailEnd/>
              </a:ln>
            </p:spPr>
            <p:txBody>
              <a:bodyPr/>
              <a:lstStyle/>
              <a:p>
                <a:endParaRPr lang="zh-CN" altLang="en-US"/>
              </a:p>
            </p:txBody>
          </p:sp>
          <p:sp>
            <p:nvSpPr>
              <p:cNvPr id="138246" name="Line 6"/>
              <p:cNvSpPr>
                <a:spLocks noChangeShapeType="1"/>
              </p:cNvSpPr>
              <p:nvPr/>
            </p:nvSpPr>
            <p:spPr bwMode="auto">
              <a:xfrm>
                <a:off x="3161" y="4110"/>
                <a:ext cx="2283" cy="0"/>
              </a:xfrm>
              <a:prstGeom prst="line">
                <a:avLst/>
              </a:prstGeom>
              <a:noFill/>
              <a:ln w="76200">
                <a:solidFill>
                  <a:schemeClr val="tx1"/>
                </a:solidFill>
                <a:round/>
                <a:headEnd/>
                <a:tailEnd/>
              </a:ln>
            </p:spPr>
            <p:txBody>
              <a:bodyPr/>
              <a:lstStyle/>
              <a:p>
                <a:endParaRPr lang="zh-CN" altLang="en-US"/>
              </a:p>
            </p:txBody>
          </p:sp>
          <p:sp>
            <p:nvSpPr>
              <p:cNvPr id="618503" name="Text Box 7"/>
              <p:cNvSpPr txBox="1">
                <a:spLocks noChangeArrowheads="1"/>
              </p:cNvSpPr>
              <p:nvPr/>
            </p:nvSpPr>
            <p:spPr bwMode="auto">
              <a:xfrm>
                <a:off x="3526" y="754"/>
                <a:ext cx="1667" cy="3039"/>
              </a:xfrm>
              <a:prstGeom prst="rect">
                <a:avLst/>
              </a:prstGeom>
              <a:solidFill>
                <a:schemeClr val="bg1"/>
              </a:solidFill>
              <a:ln w="9525">
                <a:noFill/>
                <a:miter lim="800000"/>
                <a:headEnd/>
                <a:tailEnd/>
              </a:ln>
              <a:effectLst/>
            </p:spPr>
            <p:txBody>
              <a:bodyPr vert="eaVert">
                <a:spAutoFit/>
              </a:bodyPr>
              <a:lstStyle/>
              <a:p>
                <a:pPr>
                  <a:spcBef>
                    <a:spcPct val="50000"/>
                  </a:spcBef>
                  <a:buFontTx/>
                  <a:buNone/>
                </a:pPr>
                <a:r>
                  <a:rPr kumimoji="1" lang="zh-CN" altLang="en-US" sz="4000" dirty="0">
                    <a:solidFill>
                      <a:schemeClr val="tx2"/>
                    </a:solidFill>
                    <a:effectLst>
                      <a:outerShdw blurRad="38100" dist="38100" dir="2700000" algn="tl">
                        <a:srgbClr val="C0C0C0"/>
                      </a:outerShdw>
                    </a:effectLst>
                    <a:latin typeface="Times New Roman" pitchFamily="18" charset="0"/>
                    <a:ea typeface="隶书" pitchFamily="49" charset="-122"/>
                  </a:rPr>
                  <a:t>上邪我欲与君相知长命无绝衰山无陵江水为竭冬雷震震夏雨雪天地合乃敢与君绝</a:t>
                </a:r>
              </a:p>
            </p:txBody>
          </p:sp>
        </p:grpSp>
      </p:grpSp>
      <p:sp>
        <p:nvSpPr>
          <p:cNvPr id="618504" name="Text Box 8"/>
          <p:cNvSpPr txBox="1">
            <a:spLocks noChangeArrowheads="1"/>
          </p:cNvSpPr>
          <p:nvPr/>
        </p:nvSpPr>
        <p:spPr bwMode="auto">
          <a:xfrm>
            <a:off x="539552" y="1557338"/>
            <a:ext cx="4859536" cy="2862322"/>
          </a:xfrm>
          <a:prstGeom prst="rect">
            <a:avLst/>
          </a:prstGeom>
          <a:solidFill>
            <a:schemeClr val="bg1"/>
          </a:solidFill>
          <a:ln w="57150" cmpd="thinThick">
            <a:solidFill>
              <a:srgbClr val="990000"/>
            </a:solidFill>
            <a:miter lim="800000"/>
            <a:headEnd/>
            <a:tailEnd/>
          </a:ln>
        </p:spPr>
        <p:txBody>
          <a:bodyPr wrap="square">
            <a:spAutoFit/>
          </a:bodyPr>
          <a:lstStyle/>
          <a:p>
            <a:pPr>
              <a:buFontTx/>
              <a:buNone/>
            </a:pPr>
            <a:r>
              <a:rPr kumimoji="1" lang="zh-CN" altLang="en-US" sz="4000" b="1" dirty="0">
                <a:solidFill>
                  <a:schemeClr val="tx1"/>
                </a:solidFill>
                <a:latin typeface="Times New Roman" pitchFamily="18" charset="0"/>
                <a:ea typeface="宋体" pitchFamily="2" charset="-122"/>
              </a:rPr>
              <a:t>     </a:t>
            </a:r>
            <a:r>
              <a:rPr kumimoji="1" lang="zh-CN" altLang="en-US" sz="2800" b="1" dirty="0">
                <a:solidFill>
                  <a:schemeClr val="tx1"/>
                </a:solidFill>
                <a:latin typeface="华文新魏" pitchFamily="2" charset="-122"/>
                <a:ea typeface="华文新魏" pitchFamily="2" charset="-122"/>
              </a:rPr>
              <a:t>天啊！我要和你相爱，一辈子也不断绝。除非是山没有了丘陵，长江、黄河都干枯了，冬天雷声隆隆，夏天下起了大雪，天与地合到一起，我才敢同您断绝！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iterate type="lt">
                                    <p:tmPct val="5000"/>
                                  </p:iterate>
                                  <p:childTnLst>
                                    <p:set>
                                      <p:cBhvr>
                                        <p:cTn id="13" dur="1" fill="hold">
                                          <p:stCondLst>
                                            <p:cond delay="0"/>
                                          </p:stCondLst>
                                        </p:cTn>
                                        <p:tgtEl>
                                          <p:spTgt spid="618504"/>
                                        </p:tgtEl>
                                        <p:attrNameLst>
                                          <p:attrName>style.visibility</p:attrName>
                                        </p:attrNameLst>
                                      </p:cBhvr>
                                      <p:to>
                                        <p:strVal val="visible"/>
                                      </p:to>
                                    </p:set>
                                    <p:anim calcmode="lin" valueType="num">
                                      <p:cBhvr>
                                        <p:cTn id="14" dur="500" fill="hold"/>
                                        <p:tgtEl>
                                          <p:spTgt spid="618504"/>
                                        </p:tgtEl>
                                        <p:attrNameLst>
                                          <p:attrName>ppt_w</p:attrName>
                                        </p:attrNameLst>
                                      </p:cBhvr>
                                      <p:tavLst>
                                        <p:tav tm="0">
                                          <p:val>
                                            <p:fltVal val="0"/>
                                          </p:val>
                                        </p:tav>
                                        <p:tav tm="100000">
                                          <p:val>
                                            <p:strVal val="#ppt_w"/>
                                          </p:val>
                                        </p:tav>
                                      </p:tavLst>
                                    </p:anim>
                                    <p:anim calcmode="lin" valueType="num">
                                      <p:cBhvr>
                                        <p:cTn id="15" dur="500" fill="hold"/>
                                        <p:tgtEl>
                                          <p:spTgt spid="618504"/>
                                        </p:tgtEl>
                                        <p:attrNameLst>
                                          <p:attrName>ppt_h</p:attrName>
                                        </p:attrNameLst>
                                      </p:cBhvr>
                                      <p:tavLst>
                                        <p:tav tm="0">
                                          <p:val>
                                            <p:fltVal val="0"/>
                                          </p:val>
                                        </p:tav>
                                        <p:tav tm="100000">
                                          <p:val>
                                            <p:strVal val="#ppt_h"/>
                                          </p:val>
                                        </p:tav>
                                      </p:tavLst>
                                    </p:anim>
                                    <p:anim calcmode="lin" valueType="num">
                                      <p:cBhvr>
                                        <p:cTn id="16" dur="500" fill="hold"/>
                                        <p:tgtEl>
                                          <p:spTgt spid="618504"/>
                                        </p:tgtEl>
                                        <p:attrNameLst>
                                          <p:attrName>style.rotation</p:attrName>
                                        </p:attrNameLst>
                                      </p:cBhvr>
                                      <p:tavLst>
                                        <p:tav tm="0">
                                          <p:val>
                                            <p:fltVal val="90"/>
                                          </p:val>
                                        </p:tav>
                                        <p:tav tm="100000">
                                          <p:val>
                                            <p:fltVal val="0"/>
                                          </p:val>
                                        </p:tav>
                                      </p:tavLst>
                                    </p:anim>
                                    <p:animEffect transition="in" filter="fade">
                                      <p:cBhvr>
                                        <p:cTn id="17" dur="500"/>
                                        <p:tgtEl>
                                          <p:spTgt spid="618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0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323528" y="1196752"/>
            <a:ext cx="8280846" cy="1077218"/>
          </a:xfrm>
          <a:prstGeom prst="rect">
            <a:avLst/>
          </a:prstGeom>
          <a:solidFill>
            <a:schemeClr val="bg1"/>
          </a:solidFill>
          <a:ln w="9525">
            <a:noFill/>
            <a:miter lim="800000"/>
            <a:headEnd/>
            <a:tailEnd/>
          </a:ln>
          <a:effectLst/>
        </p:spPr>
        <p:txBody>
          <a:bodyPr wrap="square">
            <a:spAutoFit/>
          </a:bodyPr>
          <a:lstStyle/>
          <a:p>
            <a:pPr eaLnBrk="0" hangingPunct="0">
              <a:spcBef>
                <a:spcPct val="50000"/>
              </a:spcBef>
            </a:pPr>
            <a:r>
              <a:rPr lang="zh-CN" altLang="en-US" sz="3200" b="1" dirty="0">
                <a:solidFill>
                  <a:schemeClr val="tx1"/>
                </a:solidFill>
                <a:latin typeface="+mj-ea"/>
                <a:ea typeface="+mj-ea"/>
              </a:rPr>
              <a:t>（</a:t>
            </a:r>
            <a:r>
              <a:rPr lang="en-US" altLang="zh-CN" sz="3200" b="1" dirty="0">
                <a:solidFill>
                  <a:schemeClr val="tx1"/>
                </a:solidFill>
                <a:latin typeface="+mj-ea"/>
                <a:ea typeface="+mj-ea"/>
              </a:rPr>
              <a:t>1</a:t>
            </a:r>
            <a:r>
              <a:rPr lang="zh-CN" altLang="en-US" sz="3200" b="1" dirty="0">
                <a:solidFill>
                  <a:schemeClr val="tx1"/>
                </a:solidFill>
                <a:latin typeface="+mj-ea"/>
                <a:ea typeface="+mj-ea"/>
              </a:rPr>
              <a:t>）对于资产阶级民主主义的提倡，有振聋发聩的</a:t>
            </a:r>
            <a:r>
              <a:rPr lang="zh-CN" altLang="en-US" sz="3200" b="1" dirty="0" smtClean="0">
                <a:solidFill>
                  <a:schemeClr val="tx1"/>
                </a:solidFill>
                <a:latin typeface="+mj-ea"/>
                <a:ea typeface="+mj-ea"/>
              </a:rPr>
              <a:t>作用。</a:t>
            </a:r>
            <a:endParaRPr lang="zh-CN" altLang="en-US" sz="3200" b="1" dirty="0">
              <a:solidFill>
                <a:srgbClr val="660066"/>
              </a:solidFill>
              <a:latin typeface="+mj-ea"/>
              <a:ea typeface="+mj-ea"/>
            </a:endParaRPr>
          </a:p>
        </p:txBody>
      </p:sp>
      <p:pic>
        <p:nvPicPr>
          <p:cNvPr id="29698" name="Picture 2" descr="北大钟声"/>
          <p:cNvPicPr>
            <a:picLocks noGrp="1" noChangeAspect="1" noChangeArrowheads="1"/>
          </p:cNvPicPr>
          <p:nvPr>
            <p:ph idx="4294967295"/>
          </p:nvPr>
        </p:nvPicPr>
        <p:blipFill>
          <a:blip r:embed="rId3" cstate="print"/>
          <a:srcRect/>
          <a:stretch>
            <a:fillRect/>
          </a:stretch>
        </p:blipFill>
        <p:spPr bwMode="auto">
          <a:xfrm>
            <a:off x="3995936" y="2636912"/>
            <a:ext cx="4670425" cy="3788619"/>
          </a:xfrm>
          <a:prstGeom prst="rect">
            <a:avLst/>
          </a:prstGeom>
          <a:solidFill>
            <a:srgbClr val="FF0000"/>
          </a:solidFill>
          <a:ln w="38100" cmpd="dbl">
            <a:solidFill>
              <a:schemeClr val="accent1"/>
            </a:solidFill>
            <a:miter lim="800000"/>
            <a:headEnd/>
            <a:tailEnd/>
          </a:ln>
        </p:spPr>
      </p:pic>
      <p:sp>
        <p:nvSpPr>
          <p:cNvPr id="29699" name="AutoShape 3"/>
          <p:cNvSpPr>
            <a:spLocks noChangeArrowheads="1"/>
          </p:cNvSpPr>
          <p:nvPr/>
        </p:nvSpPr>
        <p:spPr bwMode="auto">
          <a:xfrm>
            <a:off x="3131840" y="4797152"/>
            <a:ext cx="936104" cy="503808"/>
          </a:xfrm>
          <a:prstGeom prst="wedgeRectCallout">
            <a:avLst>
              <a:gd name="adj1" fmla="val 112559"/>
              <a:gd name="adj2" fmla="val -174626"/>
            </a:avLst>
          </a:prstGeom>
          <a:solidFill>
            <a:srgbClr val="FFFFFF"/>
          </a:solidFill>
          <a:ln w="19050">
            <a:solidFill>
              <a:srgbClr val="800000"/>
            </a:solidFill>
            <a:miter lim="800000"/>
            <a:headEnd/>
            <a:tailEnd/>
          </a:ln>
          <a:effectLst>
            <a:outerShdw sy="50000" rotWithShape="0">
              <a:srgbClr val="808080">
                <a:alpha val="50000"/>
              </a:srgbClr>
            </a:outerShdw>
          </a:effectLst>
        </p:spPr>
        <p:txBody>
          <a:bodyPr anchor="ctr"/>
          <a:lstStyle/>
          <a:p>
            <a:pPr>
              <a:lnSpc>
                <a:spcPct val="95000"/>
              </a:lnSpc>
            </a:pPr>
            <a:r>
              <a:rPr lang="zh-CN" altLang="en-US" sz="1800" b="1" dirty="0">
                <a:solidFill>
                  <a:schemeClr val="tx1"/>
                </a:solidFill>
              </a:rPr>
              <a:t>陈独秀</a:t>
            </a:r>
            <a:endParaRPr lang="zh-CN" altLang="en-US" sz="1800" b="1" dirty="0"/>
          </a:p>
        </p:txBody>
      </p:sp>
      <p:sp>
        <p:nvSpPr>
          <p:cNvPr id="29700" name="AutoShape 4"/>
          <p:cNvSpPr>
            <a:spLocks noChangeArrowheads="1"/>
          </p:cNvSpPr>
          <p:nvPr/>
        </p:nvSpPr>
        <p:spPr bwMode="auto">
          <a:xfrm>
            <a:off x="3203848" y="2348880"/>
            <a:ext cx="864865" cy="431800"/>
          </a:xfrm>
          <a:prstGeom prst="wedgeRectCallout">
            <a:avLst>
              <a:gd name="adj1" fmla="val 167223"/>
              <a:gd name="adj2" fmla="val 116176"/>
            </a:avLst>
          </a:prstGeom>
          <a:solidFill>
            <a:srgbClr val="FFFFFF"/>
          </a:solidFill>
          <a:ln w="19050">
            <a:solidFill>
              <a:srgbClr val="800000"/>
            </a:solidFill>
            <a:miter lim="800000"/>
            <a:headEnd/>
            <a:tailEnd/>
          </a:ln>
          <a:effectLst>
            <a:outerShdw sy="50000" rotWithShape="0">
              <a:schemeClr val="bg1">
                <a:alpha val="50000"/>
              </a:schemeClr>
            </a:outerShdw>
          </a:effectLst>
        </p:spPr>
        <p:txBody>
          <a:bodyPr anchor="ctr"/>
          <a:lstStyle/>
          <a:p>
            <a:pPr>
              <a:lnSpc>
                <a:spcPct val="95000"/>
              </a:lnSpc>
            </a:pPr>
            <a:r>
              <a:rPr lang="zh-CN" altLang="en-US" b="1" dirty="0" smtClean="0"/>
              <a:t>胡  适</a:t>
            </a:r>
            <a:endParaRPr lang="zh-CN" altLang="en-US" b="1" dirty="0"/>
          </a:p>
        </p:txBody>
      </p:sp>
      <p:sp>
        <p:nvSpPr>
          <p:cNvPr id="29701" name="AutoShape 5"/>
          <p:cNvSpPr>
            <a:spLocks noChangeArrowheads="1"/>
          </p:cNvSpPr>
          <p:nvPr/>
        </p:nvSpPr>
        <p:spPr bwMode="auto">
          <a:xfrm flipH="1">
            <a:off x="5148064" y="6237312"/>
            <a:ext cx="1030288" cy="431800"/>
          </a:xfrm>
          <a:prstGeom prst="wedgeRectCallout">
            <a:avLst>
              <a:gd name="adj1" fmla="val 10553"/>
              <a:gd name="adj2" fmla="val -351108"/>
            </a:avLst>
          </a:prstGeom>
          <a:solidFill>
            <a:srgbClr val="FFFFFF"/>
          </a:solidFill>
          <a:ln w="19050">
            <a:solidFill>
              <a:srgbClr val="800000"/>
            </a:solidFill>
            <a:miter lim="800000"/>
            <a:headEnd/>
            <a:tailEnd/>
          </a:ln>
          <a:effectLst>
            <a:outerShdw sy="50000" rotWithShape="0">
              <a:srgbClr val="808080">
                <a:alpha val="50000"/>
              </a:srgbClr>
            </a:outerShdw>
          </a:effectLst>
        </p:spPr>
        <p:txBody>
          <a:bodyPr anchor="ctr"/>
          <a:lstStyle/>
          <a:p>
            <a:pPr>
              <a:lnSpc>
                <a:spcPct val="95000"/>
              </a:lnSpc>
            </a:pPr>
            <a:r>
              <a:rPr lang="zh-CN" altLang="en-US" b="1" dirty="0"/>
              <a:t>辜鸿铭</a:t>
            </a:r>
          </a:p>
        </p:txBody>
      </p:sp>
      <p:sp>
        <p:nvSpPr>
          <p:cNvPr id="29702" name="AutoShape 6"/>
          <p:cNvSpPr>
            <a:spLocks noChangeArrowheads="1"/>
          </p:cNvSpPr>
          <p:nvPr/>
        </p:nvSpPr>
        <p:spPr bwMode="auto">
          <a:xfrm>
            <a:off x="4716016" y="2060848"/>
            <a:ext cx="936625" cy="431800"/>
          </a:xfrm>
          <a:prstGeom prst="wedgeRectCallout">
            <a:avLst>
              <a:gd name="adj1" fmla="val 87968"/>
              <a:gd name="adj2" fmla="val 212866"/>
            </a:avLst>
          </a:prstGeom>
          <a:solidFill>
            <a:srgbClr val="FFFFFF"/>
          </a:solidFill>
          <a:ln w="19050">
            <a:solidFill>
              <a:srgbClr val="800000"/>
            </a:solidFill>
            <a:miter lim="800000"/>
            <a:headEnd/>
            <a:tailEnd/>
          </a:ln>
          <a:effectLst>
            <a:outerShdw sy="50000" rotWithShape="0">
              <a:srgbClr val="808080">
                <a:alpha val="50000"/>
              </a:srgbClr>
            </a:outerShdw>
          </a:effectLst>
        </p:spPr>
        <p:txBody>
          <a:bodyPr anchor="ctr"/>
          <a:lstStyle/>
          <a:p>
            <a:pPr>
              <a:lnSpc>
                <a:spcPct val="95000"/>
              </a:lnSpc>
            </a:pPr>
            <a:r>
              <a:rPr lang="zh-CN" altLang="en-US" b="1" dirty="0"/>
              <a:t>蔡元培</a:t>
            </a:r>
          </a:p>
        </p:txBody>
      </p:sp>
      <p:sp>
        <p:nvSpPr>
          <p:cNvPr id="29703" name="AutoShape 7"/>
          <p:cNvSpPr>
            <a:spLocks noChangeArrowheads="1"/>
          </p:cNvSpPr>
          <p:nvPr/>
        </p:nvSpPr>
        <p:spPr bwMode="auto">
          <a:xfrm>
            <a:off x="6516216" y="1844824"/>
            <a:ext cx="936625" cy="431800"/>
          </a:xfrm>
          <a:prstGeom prst="wedgeRectCallout">
            <a:avLst>
              <a:gd name="adj1" fmla="val -32373"/>
              <a:gd name="adj2" fmla="val 210663"/>
            </a:avLst>
          </a:prstGeom>
          <a:solidFill>
            <a:srgbClr val="FFFFFF"/>
          </a:solidFill>
          <a:ln w="19050">
            <a:solidFill>
              <a:srgbClr val="800000"/>
            </a:solidFill>
            <a:miter lim="800000"/>
            <a:headEnd/>
            <a:tailEnd/>
          </a:ln>
          <a:effectLst>
            <a:outerShdw sy="50000" rotWithShape="0">
              <a:srgbClr val="808080">
                <a:alpha val="50000"/>
              </a:srgbClr>
            </a:outerShdw>
          </a:effectLst>
        </p:spPr>
        <p:txBody>
          <a:bodyPr anchor="ctr"/>
          <a:lstStyle/>
          <a:p>
            <a:pPr>
              <a:lnSpc>
                <a:spcPct val="95000"/>
              </a:lnSpc>
            </a:pPr>
            <a:r>
              <a:rPr lang="zh-CN" altLang="en-US" b="1" dirty="0"/>
              <a:t>李大钊</a:t>
            </a:r>
          </a:p>
        </p:txBody>
      </p:sp>
      <p:sp>
        <p:nvSpPr>
          <p:cNvPr id="29704" name="AutoShape 8"/>
          <p:cNvSpPr>
            <a:spLocks noChangeArrowheads="1"/>
          </p:cNvSpPr>
          <p:nvPr/>
        </p:nvSpPr>
        <p:spPr bwMode="auto">
          <a:xfrm>
            <a:off x="7668344" y="1844824"/>
            <a:ext cx="936625" cy="431800"/>
          </a:xfrm>
          <a:prstGeom prst="wedgeRectCallout">
            <a:avLst>
              <a:gd name="adj1" fmla="val -96613"/>
              <a:gd name="adj2" fmla="val 206617"/>
            </a:avLst>
          </a:prstGeom>
          <a:solidFill>
            <a:srgbClr val="FFFFFF"/>
          </a:solidFill>
          <a:ln w="19050">
            <a:solidFill>
              <a:srgbClr val="800000"/>
            </a:solidFill>
            <a:miter lim="800000"/>
            <a:headEnd/>
            <a:tailEnd/>
          </a:ln>
          <a:effectLst>
            <a:outerShdw sy="50000" rotWithShape="0">
              <a:srgbClr val="808080">
                <a:alpha val="50000"/>
              </a:srgbClr>
            </a:outerShdw>
          </a:effectLst>
        </p:spPr>
        <p:txBody>
          <a:bodyPr anchor="ctr"/>
          <a:lstStyle/>
          <a:p>
            <a:pPr>
              <a:lnSpc>
                <a:spcPct val="95000"/>
              </a:lnSpc>
            </a:pPr>
            <a:r>
              <a:rPr lang="zh-CN" altLang="en-US" b="1" dirty="0" smtClean="0"/>
              <a:t>鲁   迅</a:t>
            </a:r>
            <a:endParaRPr lang="zh-CN" altLang="en-US" b="1" dirty="0"/>
          </a:p>
        </p:txBody>
      </p:sp>
      <p:sp>
        <p:nvSpPr>
          <p:cNvPr id="10" name="内容占位符 2"/>
          <p:cNvSpPr txBox="1">
            <a:spLocks/>
          </p:cNvSpPr>
          <p:nvPr/>
        </p:nvSpPr>
        <p:spPr>
          <a:xfrm>
            <a:off x="395536" y="2348880"/>
            <a:ext cx="2289448" cy="3672408"/>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新文化运动的倡导者提倡民主、反对专制，提倡科学、反对迷信盲从，是切中时弊的。 </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Rectangle 7"/>
          <p:cNvSpPr>
            <a:spLocks noChangeArrowheads="1"/>
          </p:cNvSpPr>
          <p:nvPr/>
        </p:nvSpPr>
        <p:spPr bwMode="auto">
          <a:xfrm>
            <a:off x="251520" y="277813"/>
            <a:ext cx="8435280" cy="918939"/>
          </a:xfrm>
          <a:prstGeom prst="rect">
            <a:avLst/>
          </a:prstGeom>
          <a:noFill/>
          <a:ln w="9525">
            <a:noFill/>
            <a:miter lim="800000"/>
            <a:headEnd/>
            <a:tailEnd/>
          </a:ln>
          <a:effectLst/>
        </p:spPr>
        <p:txBody>
          <a:bodyPr/>
          <a:lstStyle/>
          <a:p>
            <a:pPr>
              <a:buFontTx/>
              <a:buNone/>
            </a:pPr>
            <a:r>
              <a:rPr lang="en-US" altLang="zh-CN" sz="4200" b="1" dirty="0">
                <a:solidFill>
                  <a:schemeClr val="tx1"/>
                </a:solidFill>
                <a:latin typeface="+mj-ea"/>
                <a:ea typeface="+mj-ea"/>
              </a:rPr>
              <a:t>3</a:t>
            </a:r>
            <a:r>
              <a:rPr lang="zh-CN" altLang="en-US" sz="4200" b="1" dirty="0">
                <a:solidFill>
                  <a:schemeClr val="tx1"/>
                </a:solidFill>
                <a:latin typeface="+mj-ea"/>
                <a:ea typeface="+mj-ea"/>
              </a:rPr>
              <a:t>、反封建的思想解放运动 </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395536" y="188640"/>
            <a:ext cx="8353053" cy="1323439"/>
          </a:xfrm>
          <a:prstGeom prst="rect">
            <a:avLst/>
          </a:prstGeom>
          <a:solidFill>
            <a:schemeClr val="bg1"/>
          </a:solidFill>
          <a:ln w="9525">
            <a:noFill/>
            <a:miter lim="800000"/>
            <a:headEnd/>
            <a:tailEnd/>
          </a:ln>
          <a:effectLst/>
        </p:spPr>
        <p:txBody>
          <a:bodyPr wrap="square">
            <a:spAutoFit/>
          </a:bodyPr>
          <a:lstStyle/>
          <a:p>
            <a:pPr eaLnBrk="0" hangingPunct="0">
              <a:spcBef>
                <a:spcPct val="50000"/>
              </a:spcBef>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）促使人们冲破封建思想的牢笼</a:t>
            </a:r>
            <a:r>
              <a:rPr lang="en-US" altLang="zh-CN" sz="4000" b="1" dirty="0">
                <a:latin typeface="华文新魏" pitchFamily="2" charset="-122"/>
                <a:ea typeface="华文新魏" pitchFamily="2" charset="-122"/>
              </a:rPr>
              <a:t>,</a:t>
            </a:r>
            <a:r>
              <a:rPr lang="zh-CN" altLang="en-US" sz="4000" b="1" dirty="0">
                <a:latin typeface="华文新魏" pitchFamily="2" charset="-122"/>
                <a:ea typeface="华文新魏" pitchFamily="2" charset="-122"/>
              </a:rPr>
              <a:t>进行独立</a:t>
            </a:r>
            <a:r>
              <a:rPr lang="zh-CN" altLang="en-US" sz="4000" b="1" dirty="0" smtClean="0">
                <a:latin typeface="华文新魏" pitchFamily="2" charset="-122"/>
                <a:ea typeface="华文新魏" pitchFamily="2" charset="-122"/>
              </a:rPr>
              <a:t>思考。 </a:t>
            </a:r>
            <a:endParaRPr lang="zh-CN" altLang="en-US" sz="4000" b="1" dirty="0">
              <a:latin typeface="华文新魏" pitchFamily="2" charset="-122"/>
              <a:ea typeface="华文新魏" pitchFamily="2" charset="-122"/>
            </a:endParaRPr>
          </a:p>
        </p:txBody>
      </p:sp>
      <p:sp>
        <p:nvSpPr>
          <p:cNvPr id="24581" name="Text Box 5"/>
          <p:cNvSpPr txBox="1">
            <a:spLocks noChangeArrowheads="1"/>
          </p:cNvSpPr>
          <p:nvPr/>
        </p:nvSpPr>
        <p:spPr bwMode="auto">
          <a:xfrm>
            <a:off x="467544" y="1844824"/>
            <a:ext cx="8496944" cy="954107"/>
          </a:xfrm>
          <a:prstGeom prst="rect">
            <a:avLst/>
          </a:prstGeom>
          <a:solidFill>
            <a:schemeClr val="bg1"/>
          </a:solidFill>
          <a:ln w="9525">
            <a:noFill/>
            <a:miter lim="800000"/>
            <a:headEnd/>
            <a:tailEnd/>
          </a:ln>
          <a:effectLst/>
        </p:spPr>
        <p:txBody>
          <a:bodyPr wrap="square">
            <a:spAutoFit/>
          </a:bodyPr>
          <a:lstStyle/>
          <a:p>
            <a:pPr eaLnBrk="0" hangingPunct="0">
              <a:spcBef>
                <a:spcPct val="50000"/>
              </a:spcBef>
            </a:pPr>
            <a:r>
              <a:rPr lang="zh-CN" altLang="en-US" sz="2800" b="1" dirty="0">
                <a:solidFill>
                  <a:schemeClr val="tx2"/>
                </a:solidFill>
                <a:latin typeface="华文新魏" pitchFamily="2" charset="-122"/>
                <a:ea typeface="华文新魏" pitchFamily="2" charset="-122"/>
              </a:rPr>
              <a:t>新文化运动的倡导者并没有因为批判孔学就否定中国的全部传统文化。</a:t>
            </a:r>
          </a:p>
        </p:txBody>
      </p:sp>
      <p:sp>
        <p:nvSpPr>
          <p:cNvPr id="24582" name="Text Box 6"/>
          <p:cNvSpPr txBox="1">
            <a:spLocks noChangeArrowheads="1"/>
          </p:cNvSpPr>
          <p:nvPr/>
        </p:nvSpPr>
        <p:spPr bwMode="auto">
          <a:xfrm>
            <a:off x="4932040" y="3140968"/>
            <a:ext cx="3816424" cy="824841"/>
          </a:xfrm>
          <a:prstGeom prst="rect">
            <a:avLst/>
          </a:prstGeom>
          <a:solidFill>
            <a:schemeClr val="bg1"/>
          </a:solidFill>
          <a:ln w="9525">
            <a:noFill/>
            <a:miter lim="800000"/>
            <a:headEnd/>
            <a:tailEnd/>
          </a:ln>
          <a:effectLst/>
        </p:spPr>
        <p:txBody>
          <a:bodyPr wrap="square">
            <a:spAutoFit/>
          </a:bodyPr>
          <a:lstStyle/>
          <a:p>
            <a:pPr eaLnBrk="0" hangingPunct="0">
              <a:lnSpc>
                <a:spcPct val="85000"/>
              </a:lnSpc>
              <a:spcBef>
                <a:spcPct val="50000"/>
              </a:spcBef>
            </a:pPr>
            <a:r>
              <a:rPr lang="zh-CN" altLang="en-US" sz="2800" b="1" dirty="0">
                <a:solidFill>
                  <a:srgbClr val="C00000"/>
                </a:solidFill>
                <a:latin typeface="华文新魏" pitchFamily="2" charset="-122"/>
                <a:ea typeface="华文新魏" pitchFamily="2" charset="-122"/>
              </a:rPr>
              <a:t>首先</a:t>
            </a:r>
            <a:r>
              <a:rPr lang="zh-CN" altLang="en-US" sz="2800" b="1" dirty="0">
                <a:solidFill>
                  <a:schemeClr val="tx1"/>
                </a:solidFill>
                <a:latin typeface="华文新魏" pitchFamily="2" charset="-122"/>
                <a:ea typeface="华文新魏" pitchFamily="2" charset="-122"/>
              </a:rPr>
              <a:t>，他们指出，孔学并不等于全部国学。</a:t>
            </a:r>
            <a:endParaRPr lang="zh-CN" altLang="en-US" sz="2800" b="1" dirty="0">
              <a:solidFill>
                <a:srgbClr val="FF3300"/>
              </a:solidFill>
              <a:latin typeface="华文新魏" pitchFamily="2" charset="-122"/>
              <a:ea typeface="华文新魏" pitchFamily="2" charset="-122"/>
            </a:endParaRPr>
          </a:p>
        </p:txBody>
      </p:sp>
      <p:sp>
        <p:nvSpPr>
          <p:cNvPr id="24583" name="Text Box 7"/>
          <p:cNvSpPr txBox="1">
            <a:spLocks noChangeArrowheads="1"/>
          </p:cNvSpPr>
          <p:nvPr/>
        </p:nvSpPr>
        <p:spPr bwMode="auto">
          <a:xfrm>
            <a:off x="4932040" y="4005064"/>
            <a:ext cx="3960440" cy="833305"/>
          </a:xfrm>
          <a:prstGeom prst="rect">
            <a:avLst/>
          </a:prstGeom>
          <a:noFill/>
          <a:ln w="9525">
            <a:noFill/>
            <a:miter lim="800000"/>
            <a:headEnd/>
            <a:tailEnd/>
          </a:ln>
          <a:effectLst/>
        </p:spPr>
        <p:txBody>
          <a:bodyPr wrap="square">
            <a:spAutoFit/>
          </a:bodyPr>
          <a:lstStyle/>
          <a:p>
            <a:pPr eaLnBrk="0" hangingPunct="0">
              <a:lnSpc>
                <a:spcPct val="85000"/>
              </a:lnSpc>
              <a:spcBef>
                <a:spcPct val="50000"/>
              </a:spcBef>
            </a:pPr>
            <a:r>
              <a:rPr lang="zh-CN" altLang="en-US" sz="2800" b="1" dirty="0">
                <a:solidFill>
                  <a:srgbClr val="C00000"/>
                </a:solidFill>
                <a:latin typeface="华文新魏" pitchFamily="2" charset="-122"/>
                <a:ea typeface="华文新魏" pitchFamily="2" charset="-122"/>
              </a:rPr>
              <a:t>其次</a:t>
            </a:r>
            <a:r>
              <a:rPr lang="zh-CN" altLang="en-US" sz="2800" b="1" dirty="0">
                <a:latin typeface="华文新魏" pitchFamily="2" charset="-122"/>
                <a:ea typeface="华文新魏" pitchFamily="2" charset="-122"/>
              </a:rPr>
              <a:t>，他们并没有否定孔学的历史作用。</a:t>
            </a:r>
          </a:p>
        </p:txBody>
      </p:sp>
      <p:sp>
        <p:nvSpPr>
          <p:cNvPr id="24584" name="Text Box 8"/>
          <p:cNvSpPr txBox="1">
            <a:spLocks noChangeArrowheads="1"/>
          </p:cNvSpPr>
          <p:nvPr/>
        </p:nvSpPr>
        <p:spPr bwMode="auto">
          <a:xfrm>
            <a:off x="611560" y="5661248"/>
            <a:ext cx="7920880" cy="458587"/>
          </a:xfrm>
          <a:prstGeom prst="rect">
            <a:avLst/>
          </a:prstGeom>
          <a:noFill/>
          <a:ln w="9525">
            <a:noFill/>
            <a:miter lim="800000"/>
            <a:headEnd/>
            <a:tailEnd/>
          </a:ln>
          <a:effectLst/>
        </p:spPr>
        <p:txBody>
          <a:bodyPr wrap="square">
            <a:spAutoFit/>
          </a:bodyPr>
          <a:lstStyle/>
          <a:p>
            <a:pPr eaLnBrk="0" hangingPunct="0">
              <a:lnSpc>
                <a:spcPct val="85000"/>
              </a:lnSpc>
              <a:spcBef>
                <a:spcPct val="50000"/>
              </a:spcBef>
            </a:pPr>
            <a:r>
              <a:rPr lang="zh-CN" altLang="en-US" sz="2800" b="1" dirty="0">
                <a:solidFill>
                  <a:srgbClr val="C00000"/>
                </a:solidFill>
                <a:latin typeface="华文新魏" pitchFamily="2" charset="-122"/>
                <a:ea typeface="华文新魏" pitchFamily="2" charset="-122"/>
              </a:rPr>
              <a:t>再次</a:t>
            </a:r>
            <a:r>
              <a:rPr lang="zh-CN" altLang="en-US" sz="2800" b="1" dirty="0">
                <a:latin typeface="华文新魏" pitchFamily="2" charset="-122"/>
                <a:ea typeface="华文新魏" pitchFamily="2" charset="-122"/>
              </a:rPr>
              <a:t>，他们也没有把孔学说得一无是处。</a:t>
            </a:r>
          </a:p>
        </p:txBody>
      </p:sp>
      <p:pic>
        <p:nvPicPr>
          <p:cNvPr id="35846" name="Picture 6" descr="http://img1.gtimg.com/rushidao/pics/hv1/199/122/1831/119092084.jpg"/>
          <p:cNvPicPr>
            <a:picLocks noChangeAspect="1" noChangeArrowheads="1"/>
          </p:cNvPicPr>
          <p:nvPr/>
        </p:nvPicPr>
        <p:blipFill>
          <a:blip r:embed="rId2" cstate="print"/>
          <a:srcRect/>
          <a:stretch>
            <a:fillRect/>
          </a:stretch>
        </p:blipFill>
        <p:spPr bwMode="auto">
          <a:xfrm>
            <a:off x="611560" y="2996952"/>
            <a:ext cx="3810000" cy="2533650"/>
          </a:xfrm>
          <a:prstGeom prst="rect">
            <a:avLst/>
          </a:prstGeom>
          <a:noFill/>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slide(fromTop)">
                                      <p:cBhvr>
                                        <p:cTn id="7" dur="5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4581"/>
                                        </p:tgtEl>
                                        <p:attrNameLst>
                                          <p:attrName>style.visibility</p:attrName>
                                        </p:attrNameLst>
                                      </p:cBhvr>
                                      <p:to>
                                        <p:strVal val="visible"/>
                                      </p:to>
                                    </p:set>
                                    <p:animEffect transition="in" filter="slide(fromBottom)">
                                      <p:cBhvr>
                                        <p:cTn id="12" dur="500"/>
                                        <p:tgtEl>
                                          <p:spTgt spid="2458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4582"/>
                                        </p:tgtEl>
                                        <p:attrNameLst>
                                          <p:attrName>style.visibility</p:attrName>
                                        </p:attrNameLst>
                                      </p:cBhvr>
                                      <p:to>
                                        <p:strVal val="visible"/>
                                      </p:to>
                                    </p:set>
                                    <p:animEffect transition="in" filter="slide(fromBottom)">
                                      <p:cBhvr>
                                        <p:cTn id="17" dur="500"/>
                                        <p:tgtEl>
                                          <p:spTgt spid="2458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4583"/>
                                        </p:tgtEl>
                                        <p:attrNameLst>
                                          <p:attrName>style.visibility</p:attrName>
                                        </p:attrNameLst>
                                      </p:cBhvr>
                                      <p:to>
                                        <p:strVal val="visible"/>
                                      </p:to>
                                    </p:set>
                                    <p:animEffect transition="in" filter="slide(fromBottom)">
                                      <p:cBhvr>
                                        <p:cTn id="22" dur="500"/>
                                        <p:tgtEl>
                                          <p:spTgt spid="2458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4584"/>
                                        </p:tgtEl>
                                        <p:attrNameLst>
                                          <p:attrName>style.visibility</p:attrName>
                                        </p:attrNameLst>
                                      </p:cBhvr>
                                      <p:to>
                                        <p:strVal val="visible"/>
                                      </p:to>
                                    </p:set>
                                    <p:animEffect transition="in" filter="slide(fromBottom)">
                                      <p:cBhvr>
                                        <p:cTn id="27"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nimBg="1" autoUpdateAnimBg="0"/>
      <p:bldP spid="24581" grpId="0" animBg="1" autoUpdateAnimBg="0"/>
      <p:bldP spid="24582" grpId="0" animBg="1" autoUpdateAnimBg="0"/>
      <p:bldP spid="24583" grpId="0"/>
      <p:bldP spid="2458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323528" y="260350"/>
            <a:ext cx="8207697" cy="1323439"/>
          </a:xfrm>
          <a:prstGeom prst="rect">
            <a:avLst/>
          </a:prstGeom>
          <a:solidFill>
            <a:schemeClr val="bg1"/>
          </a:solidFill>
          <a:ln w="9525">
            <a:noFill/>
            <a:miter lim="800000"/>
            <a:headEnd/>
            <a:tailEnd/>
          </a:ln>
          <a:effectLst/>
        </p:spPr>
        <p:txBody>
          <a:bodyPr wrap="square">
            <a:spAutoFit/>
          </a:bodyPr>
          <a:lstStyle/>
          <a:p>
            <a:pPr eaLnBrk="0" hangingPunct="0">
              <a:spcBef>
                <a:spcPct val="50000"/>
              </a:spcBef>
            </a:pPr>
            <a:r>
              <a:rPr lang="zh-CN" altLang="en-US" dirty="0">
                <a:solidFill>
                  <a:srgbClr val="660066"/>
                </a:solidFill>
                <a:latin typeface="楷体_GB2312" pitchFamily="49" charset="-122"/>
                <a:ea typeface="楷体_GB2312" pitchFamily="49" charset="-122"/>
              </a:rPr>
              <a:t> </a:t>
            </a:r>
            <a:r>
              <a:rPr lang="zh-CN" altLang="en-US" sz="4000" b="1" dirty="0">
                <a:solidFill>
                  <a:schemeClr val="tx2"/>
                </a:solidFill>
                <a:latin typeface="+mj-ea"/>
                <a:ea typeface="+mj-ea"/>
              </a:rPr>
              <a:t>（</a:t>
            </a:r>
            <a:r>
              <a:rPr lang="en-US" altLang="zh-CN" sz="4000" b="1" dirty="0">
                <a:solidFill>
                  <a:schemeClr val="tx2"/>
                </a:solidFill>
                <a:latin typeface="+mj-ea"/>
                <a:ea typeface="+mj-ea"/>
              </a:rPr>
              <a:t>3</a:t>
            </a:r>
            <a:r>
              <a:rPr lang="zh-CN" altLang="en-US" sz="4000" b="1" dirty="0">
                <a:solidFill>
                  <a:schemeClr val="tx2"/>
                </a:solidFill>
                <a:latin typeface="+mj-ea"/>
                <a:ea typeface="+mj-ea"/>
              </a:rPr>
              <a:t>）在社会上掀起了一股思想解放的潮流 </a:t>
            </a:r>
            <a:r>
              <a:rPr lang="zh-CN" altLang="en-US" sz="4000" b="1" dirty="0" smtClean="0">
                <a:solidFill>
                  <a:schemeClr val="tx2"/>
                </a:solidFill>
                <a:latin typeface="+mj-ea"/>
                <a:ea typeface="+mj-ea"/>
              </a:rPr>
              <a:t>。</a:t>
            </a:r>
            <a:endParaRPr lang="zh-CN" altLang="en-US" sz="4000" b="1" dirty="0">
              <a:solidFill>
                <a:schemeClr val="tx2"/>
              </a:solidFill>
              <a:latin typeface="+mj-ea"/>
              <a:ea typeface="+mj-ea"/>
            </a:endParaRPr>
          </a:p>
        </p:txBody>
      </p:sp>
      <p:sp>
        <p:nvSpPr>
          <p:cNvPr id="25606" name="Text Box 6"/>
          <p:cNvSpPr txBox="1">
            <a:spLocks noChangeArrowheads="1"/>
          </p:cNvSpPr>
          <p:nvPr/>
        </p:nvSpPr>
        <p:spPr bwMode="auto">
          <a:xfrm>
            <a:off x="7652304" y="882509"/>
            <a:ext cx="304181" cy="3010109"/>
          </a:xfrm>
          <a:prstGeom prst="rect">
            <a:avLst/>
          </a:prstGeom>
          <a:noFill/>
          <a:ln w="9525">
            <a:noFill/>
            <a:miter lim="800000"/>
            <a:headEnd/>
            <a:tailEnd/>
          </a:ln>
          <a:effectLst/>
        </p:spPr>
        <p:txBody>
          <a:bodyPr vert="eaVert">
            <a:spAutoFit/>
          </a:bodyPr>
          <a:lstStyle/>
          <a:p>
            <a:pPr>
              <a:lnSpc>
                <a:spcPct val="50000"/>
              </a:lnSpc>
              <a:spcBef>
                <a:spcPct val="50000"/>
              </a:spcBef>
            </a:pPr>
            <a:endParaRPr lang="zh-CN" altLang="en-US" sz="2000">
              <a:solidFill>
                <a:srgbClr val="800000"/>
              </a:solidFill>
              <a:latin typeface="Times New Roman" pitchFamily="18" charset="0"/>
              <a:ea typeface="宋体" pitchFamily="2" charset="-122"/>
            </a:endParaRPr>
          </a:p>
        </p:txBody>
      </p:sp>
      <p:grpSp>
        <p:nvGrpSpPr>
          <p:cNvPr id="7" name="组合 6"/>
          <p:cNvGrpSpPr/>
          <p:nvPr/>
        </p:nvGrpSpPr>
        <p:grpSpPr>
          <a:xfrm>
            <a:off x="251520" y="1988840"/>
            <a:ext cx="6264696" cy="4392488"/>
            <a:chOff x="179512" y="2060848"/>
            <a:chExt cx="5025008" cy="4392488"/>
          </a:xfrm>
        </p:grpSpPr>
        <p:pic>
          <p:nvPicPr>
            <p:cNvPr id="34820" name="Picture 4" descr="http://p2.so.qhimgs1.com/bdr/_240_/t015fab50ee9adad52e.jpg"/>
            <p:cNvPicPr>
              <a:picLocks noChangeAspect="1" noChangeArrowheads="1"/>
            </p:cNvPicPr>
            <p:nvPr/>
          </p:nvPicPr>
          <p:blipFill>
            <a:blip r:embed="rId2" cstate="print"/>
            <a:srcRect/>
            <a:stretch>
              <a:fillRect/>
            </a:stretch>
          </p:blipFill>
          <p:spPr bwMode="auto">
            <a:xfrm>
              <a:off x="251520" y="2852936"/>
              <a:ext cx="4953000" cy="3600400"/>
            </a:xfrm>
            <a:prstGeom prst="rect">
              <a:avLst/>
            </a:prstGeom>
            <a:noFill/>
          </p:spPr>
        </p:pic>
        <p:pic>
          <p:nvPicPr>
            <p:cNvPr id="34822" name="Picture 6" descr="http://p0.so.qhmsg.com/bdr/_240_/t01175ccf5aabab3e85.gif"/>
            <p:cNvPicPr>
              <a:picLocks noChangeAspect="1" noChangeArrowheads="1"/>
            </p:cNvPicPr>
            <p:nvPr/>
          </p:nvPicPr>
          <p:blipFill>
            <a:blip r:embed="rId3" cstate="print"/>
            <a:srcRect/>
            <a:stretch>
              <a:fillRect/>
            </a:stretch>
          </p:blipFill>
          <p:spPr bwMode="auto">
            <a:xfrm>
              <a:off x="179512" y="2060848"/>
              <a:ext cx="1131502" cy="1925960"/>
            </a:xfrm>
            <a:prstGeom prst="rect">
              <a:avLst/>
            </a:prstGeom>
            <a:noFill/>
          </p:spPr>
        </p:pic>
      </p:grpSp>
      <p:pic>
        <p:nvPicPr>
          <p:cNvPr id="8" name="Picture 2" descr="http://a0.att.hudong.com/51/24/05300000408119128754247104446.jpg"/>
          <p:cNvPicPr>
            <a:picLocks noChangeAspect="1" noChangeArrowheads="1"/>
          </p:cNvPicPr>
          <p:nvPr/>
        </p:nvPicPr>
        <p:blipFill>
          <a:blip r:embed="rId4" cstate="print"/>
          <a:srcRect/>
          <a:stretch>
            <a:fillRect/>
          </a:stretch>
        </p:blipFill>
        <p:spPr bwMode="auto">
          <a:xfrm>
            <a:off x="4283968" y="980728"/>
            <a:ext cx="4546812" cy="2736304"/>
          </a:xfrm>
          <a:prstGeom prst="rect">
            <a:avLst/>
          </a:prstGeom>
          <a:noFill/>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slide(fromLeft)">
                                      <p:cBhvr>
                                        <p:cTn id="7"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611560" y="2132856"/>
            <a:ext cx="8165728" cy="1938992"/>
          </a:xfrm>
          <a:prstGeom prst="rect">
            <a:avLst/>
          </a:prstGeom>
          <a:noFill/>
          <a:ln w="9525">
            <a:noFill/>
            <a:miter lim="800000"/>
            <a:headEnd/>
            <a:tailEnd/>
          </a:ln>
          <a:effectLst/>
        </p:spPr>
        <p:txBody>
          <a:bodyPr wrap="square" anchor="ctr">
            <a:spAutoFit/>
          </a:bodyPr>
          <a:lstStyle/>
          <a:p>
            <a:r>
              <a:rPr lang="zh-CN" altLang="en-US" sz="2400" b="1" dirty="0">
                <a:solidFill>
                  <a:schemeClr val="tx1"/>
                </a:solidFill>
                <a:latin typeface="+mn-ea"/>
              </a:rPr>
              <a:t>　　材料一　</a:t>
            </a:r>
            <a:r>
              <a:rPr lang="en-US" altLang="zh-CN" sz="2400" b="1" dirty="0">
                <a:solidFill>
                  <a:schemeClr val="tx1"/>
                </a:solidFill>
                <a:latin typeface="+mn-ea"/>
              </a:rPr>
              <a:t>1913</a:t>
            </a:r>
            <a:r>
              <a:rPr lang="zh-CN" altLang="en-US" sz="2400" b="1" dirty="0">
                <a:solidFill>
                  <a:schemeClr val="tx1"/>
                </a:solidFill>
                <a:latin typeface="+mn-ea"/>
              </a:rPr>
              <a:t>年江苏第一师范学校招考生徒，在</a:t>
            </a:r>
            <a:r>
              <a:rPr lang="en-US" altLang="zh-CN" sz="2400" b="1" dirty="0">
                <a:solidFill>
                  <a:schemeClr val="tx1"/>
                </a:solidFill>
                <a:latin typeface="+mn-ea"/>
              </a:rPr>
              <a:t>300</a:t>
            </a:r>
            <a:r>
              <a:rPr lang="zh-CN" altLang="en-US" sz="2400" b="1" dirty="0">
                <a:solidFill>
                  <a:schemeClr val="tx1"/>
                </a:solidFill>
                <a:latin typeface="+mn-ea"/>
              </a:rPr>
              <a:t>多名应试者中，崇拜孔孟者有</a:t>
            </a:r>
            <a:r>
              <a:rPr lang="en-US" altLang="zh-CN" sz="2400" b="1" dirty="0">
                <a:solidFill>
                  <a:schemeClr val="tx1"/>
                </a:solidFill>
                <a:latin typeface="+mn-ea"/>
              </a:rPr>
              <a:t>218</a:t>
            </a:r>
            <a:r>
              <a:rPr lang="zh-CN" altLang="en-US" sz="2400" b="1" dirty="0">
                <a:solidFill>
                  <a:schemeClr val="tx1"/>
                </a:solidFill>
                <a:latin typeface="+mn-ea"/>
              </a:rPr>
              <a:t>人，占三分之二</a:t>
            </a:r>
            <a:r>
              <a:rPr lang="en-US" altLang="zh-CN" sz="2400" b="1" dirty="0">
                <a:solidFill>
                  <a:schemeClr val="tx1"/>
                </a:solidFill>
                <a:latin typeface="+mn-ea"/>
              </a:rPr>
              <a:t>.</a:t>
            </a:r>
          </a:p>
          <a:p>
            <a:r>
              <a:rPr lang="zh-CN" altLang="en-US" sz="2400" b="1" dirty="0">
                <a:solidFill>
                  <a:schemeClr val="tx1"/>
                </a:solidFill>
                <a:latin typeface="+mn-ea"/>
              </a:rPr>
              <a:t>　　材料二　</a:t>
            </a:r>
            <a:r>
              <a:rPr lang="en-US" altLang="zh-CN" sz="2400" b="1" dirty="0">
                <a:solidFill>
                  <a:schemeClr val="tx1"/>
                </a:solidFill>
                <a:latin typeface="+mn-ea"/>
              </a:rPr>
              <a:t>1924</a:t>
            </a:r>
            <a:r>
              <a:rPr lang="zh-CN" altLang="en-US" sz="2400" b="1" dirty="0">
                <a:solidFill>
                  <a:schemeClr val="tx1"/>
                </a:solidFill>
                <a:latin typeface="+mn-ea"/>
              </a:rPr>
              <a:t>年，北京大学校庆</a:t>
            </a:r>
            <a:r>
              <a:rPr lang="en-US" altLang="zh-CN" sz="2400" b="1" dirty="0">
                <a:solidFill>
                  <a:schemeClr val="tx1"/>
                </a:solidFill>
                <a:latin typeface="+mn-ea"/>
              </a:rPr>
              <a:t>25</a:t>
            </a:r>
            <a:r>
              <a:rPr lang="zh-CN" altLang="en-US" sz="2400" b="1" dirty="0">
                <a:solidFill>
                  <a:schemeClr val="tx1"/>
                </a:solidFill>
                <a:latin typeface="+mn-ea"/>
              </a:rPr>
              <a:t>周年纪念的一份民意测验中，题为“你心目中国内或世界大人物，是哪位？”结果如下：</a:t>
            </a:r>
          </a:p>
        </p:txBody>
      </p:sp>
      <p:graphicFrame>
        <p:nvGraphicFramePr>
          <p:cNvPr id="26627" name="Group 3"/>
          <p:cNvGraphicFramePr>
            <a:graphicFrameLocks noGrp="1"/>
          </p:cNvGraphicFramePr>
          <p:nvPr/>
        </p:nvGraphicFramePr>
        <p:xfrm>
          <a:off x="971600" y="4365104"/>
          <a:ext cx="7848996" cy="1866901"/>
        </p:xfrm>
        <a:graphic>
          <a:graphicData uri="http://schemas.openxmlformats.org/drawingml/2006/table">
            <a:tbl>
              <a:tblPr/>
              <a:tblGrid>
                <a:gridCol w="711882"/>
                <a:gridCol w="604959"/>
                <a:gridCol w="692186"/>
                <a:gridCol w="627470"/>
                <a:gridCol w="686559"/>
                <a:gridCol w="631690"/>
                <a:gridCol w="687966"/>
                <a:gridCol w="626062"/>
                <a:gridCol w="690780"/>
                <a:gridCol w="574008"/>
                <a:gridCol w="666862"/>
                <a:gridCol w="648572"/>
              </a:tblGrid>
              <a:tr h="365125">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1700" b="1" i="0" u="none" strike="noStrike" cap="none" normalizeH="0" baseline="0" dirty="0" smtClean="0">
                          <a:ln>
                            <a:noFill/>
                          </a:ln>
                          <a:solidFill>
                            <a:schemeClr val="tx1"/>
                          </a:solidFill>
                          <a:effectLst/>
                          <a:latin typeface="+mn-ea"/>
                          <a:ea typeface="+mn-ea"/>
                        </a:rPr>
                        <a:t>姓名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1700" b="1" i="0" u="none" strike="noStrike" cap="none" normalizeH="0" baseline="0" smtClean="0">
                          <a:ln>
                            <a:noFill/>
                          </a:ln>
                          <a:solidFill>
                            <a:schemeClr val="tx1"/>
                          </a:solidFill>
                          <a:effectLst/>
                          <a:latin typeface="+mn-ea"/>
                          <a:ea typeface="+mn-ea"/>
                        </a:rPr>
                        <a:t>票数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1700" b="1" i="0" u="none" strike="noStrike" cap="none" normalizeH="0" baseline="0" smtClean="0">
                          <a:ln>
                            <a:noFill/>
                          </a:ln>
                          <a:solidFill>
                            <a:schemeClr val="tx1"/>
                          </a:solidFill>
                          <a:effectLst/>
                          <a:latin typeface="+mn-ea"/>
                          <a:ea typeface="+mn-ea"/>
                        </a:rPr>
                        <a:t>姓名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1700" b="1" i="0" u="none" strike="noStrike" cap="none" normalizeH="0" baseline="0" smtClean="0">
                          <a:ln>
                            <a:noFill/>
                          </a:ln>
                          <a:solidFill>
                            <a:schemeClr val="tx1"/>
                          </a:solidFill>
                          <a:effectLst/>
                          <a:latin typeface="+mn-ea"/>
                          <a:ea typeface="+mn-ea"/>
                        </a:rPr>
                        <a:t>票数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1700" b="1" i="0" u="none" strike="noStrike" cap="none" normalizeH="0" baseline="0" smtClean="0">
                          <a:ln>
                            <a:noFill/>
                          </a:ln>
                          <a:solidFill>
                            <a:schemeClr val="tx1"/>
                          </a:solidFill>
                          <a:effectLst/>
                          <a:latin typeface="+mn-ea"/>
                          <a:ea typeface="+mn-ea"/>
                        </a:rPr>
                        <a:t>姓名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1700" b="1" i="0" u="none" strike="noStrike" cap="none" normalizeH="0" baseline="0" smtClean="0">
                          <a:ln>
                            <a:noFill/>
                          </a:ln>
                          <a:solidFill>
                            <a:schemeClr val="tx1"/>
                          </a:solidFill>
                          <a:effectLst/>
                          <a:latin typeface="+mn-ea"/>
                          <a:ea typeface="+mn-ea"/>
                        </a:rPr>
                        <a:t>票数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1700" b="1" i="0" u="none" strike="noStrike" cap="none" normalizeH="0" baseline="0" smtClean="0">
                          <a:ln>
                            <a:noFill/>
                          </a:ln>
                          <a:solidFill>
                            <a:schemeClr val="tx1"/>
                          </a:solidFill>
                          <a:effectLst/>
                          <a:latin typeface="+mn-ea"/>
                          <a:ea typeface="+mn-ea"/>
                        </a:rPr>
                        <a:t>姓名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1700" b="1" i="0" u="none" strike="noStrike" cap="none" normalizeH="0" baseline="0" smtClean="0">
                          <a:ln>
                            <a:noFill/>
                          </a:ln>
                          <a:solidFill>
                            <a:schemeClr val="tx1"/>
                          </a:solidFill>
                          <a:effectLst/>
                          <a:latin typeface="+mn-ea"/>
                          <a:ea typeface="+mn-ea"/>
                        </a:rPr>
                        <a:t>票数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1700" b="1" i="0" u="none" strike="noStrike" cap="none" normalizeH="0" baseline="0" smtClean="0">
                          <a:ln>
                            <a:noFill/>
                          </a:ln>
                          <a:solidFill>
                            <a:schemeClr val="tx1"/>
                          </a:solidFill>
                          <a:effectLst/>
                          <a:latin typeface="+mn-ea"/>
                          <a:ea typeface="+mn-ea"/>
                        </a:rPr>
                        <a:t>姓名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1700" b="1" i="0" u="none" strike="noStrike" cap="none" normalizeH="0" baseline="0" smtClean="0">
                          <a:ln>
                            <a:noFill/>
                          </a:ln>
                          <a:solidFill>
                            <a:schemeClr val="tx1"/>
                          </a:solidFill>
                          <a:effectLst/>
                          <a:latin typeface="+mn-ea"/>
                          <a:ea typeface="+mn-ea"/>
                        </a:rPr>
                        <a:t>票数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endParaRPr kumimoji="0" lang="zh-CN" altLang="en-US" sz="17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endParaRPr kumimoji="0" lang="zh-CN" altLang="en-US" sz="17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gridSpan="12">
                  <a:txBody>
                    <a:bodyPr/>
                    <a:lstStyle/>
                    <a:p>
                      <a:pPr marL="0" marR="0" lvl="0" indent="0" algn="l"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孙文     </a:t>
                      </a:r>
                      <a:r>
                        <a:rPr kumimoji="0" lang="en-US" altLang="zh-CN" sz="2000" b="1" i="0" u="none" strike="noStrike" cap="none" normalizeH="0" baseline="0" dirty="0" smtClean="0">
                          <a:ln>
                            <a:noFill/>
                          </a:ln>
                          <a:solidFill>
                            <a:schemeClr val="tx1"/>
                          </a:solidFill>
                          <a:effectLst/>
                          <a:latin typeface="+mn-ea"/>
                          <a:ea typeface="+mn-ea"/>
                        </a:rPr>
                        <a:t>473   </a:t>
                      </a:r>
                      <a:r>
                        <a:rPr kumimoji="0" lang="zh-CN" altLang="en-US" sz="2000" b="1" i="0" u="none" strike="noStrike" cap="none" normalizeH="0" baseline="0" dirty="0" smtClean="0">
                          <a:ln>
                            <a:noFill/>
                          </a:ln>
                          <a:solidFill>
                            <a:schemeClr val="tx1"/>
                          </a:solidFill>
                          <a:effectLst/>
                          <a:latin typeface="+mn-ea"/>
                          <a:ea typeface="+mn-ea"/>
                        </a:rPr>
                        <a:t>陈独秀  </a:t>
                      </a:r>
                      <a:r>
                        <a:rPr kumimoji="0" lang="en-US" altLang="zh-CN" sz="2000" b="1" i="0" u="none" strike="noStrike" cap="none" normalizeH="0" baseline="0" dirty="0" smtClean="0">
                          <a:ln>
                            <a:noFill/>
                          </a:ln>
                          <a:solidFill>
                            <a:schemeClr val="tx1"/>
                          </a:solidFill>
                          <a:effectLst/>
                          <a:latin typeface="+mn-ea"/>
                          <a:ea typeface="+mn-ea"/>
                        </a:rPr>
                        <a:t>173   </a:t>
                      </a:r>
                      <a:r>
                        <a:rPr kumimoji="0" lang="zh-CN" altLang="en-US" sz="2000" b="1" i="0" u="none" strike="noStrike" cap="none" normalizeH="0" baseline="0" dirty="0" smtClean="0">
                          <a:ln>
                            <a:noFill/>
                          </a:ln>
                          <a:solidFill>
                            <a:schemeClr val="tx1"/>
                          </a:solidFill>
                          <a:effectLst/>
                          <a:latin typeface="+mn-ea"/>
                          <a:ea typeface="+mn-ea"/>
                        </a:rPr>
                        <a:t>蔡元培  </a:t>
                      </a:r>
                      <a:r>
                        <a:rPr kumimoji="0" lang="en-US" altLang="zh-CN" sz="2000" b="1" i="0" u="none" strike="noStrike" cap="none" normalizeH="0" baseline="0" dirty="0" smtClean="0">
                          <a:ln>
                            <a:noFill/>
                          </a:ln>
                          <a:solidFill>
                            <a:schemeClr val="tx1"/>
                          </a:solidFill>
                          <a:effectLst/>
                          <a:latin typeface="+mn-ea"/>
                          <a:ea typeface="+mn-ea"/>
                        </a:rPr>
                        <a:t>153      </a:t>
                      </a:r>
                      <a:r>
                        <a:rPr kumimoji="0" lang="zh-CN" altLang="en-US" sz="2000" b="1" i="0" u="none" strike="noStrike" cap="none" normalizeH="0" baseline="0" dirty="0" smtClean="0">
                          <a:ln>
                            <a:noFill/>
                          </a:ln>
                          <a:solidFill>
                            <a:schemeClr val="tx1"/>
                          </a:solidFill>
                          <a:effectLst/>
                          <a:latin typeface="+mn-ea"/>
                          <a:ea typeface="+mn-ea"/>
                        </a:rPr>
                        <a:t>胡适    </a:t>
                      </a:r>
                      <a:r>
                        <a:rPr kumimoji="0" lang="en-US" altLang="zh-CN" sz="2000" b="1" i="0" u="none" strike="noStrike" cap="none" normalizeH="0" baseline="0" dirty="0" smtClean="0">
                          <a:ln>
                            <a:noFill/>
                          </a:ln>
                          <a:solidFill>
                            <a:schemeClr val="tx1"/>
                          </a:solidFill>
                          <a:effectLst/>
                          <a:latin typeface="+mn-ea"/>
                          <a:ea typeface="+mn-ea"/>
                        </a:rPr>
                        <a:t>45      </a:t>
                      </a:r>
                      <a:r>
                        <a:rPr kumimoji="0" lang="zh-CN" altLang="en-US" sz="2000" b="1" i="0" u="none" strike="noStrike" cap="none" normalizeH="0" baseline="0" dirty="0" smtClean="0">
                          <a:ln>
                            <a:noFill/>
                          </a:ln>
                          <a:solidFill>
                            <a:schemeClr val="tx1"/>
                          </a:solidFill>
                          <a:effectLst/>
                          <a:latin typeface="+mn-ea"/>
                          <a:ea typeface="+mn-ea"/>
                        </a:rPr>
                        <a:t>梁启超  </a:t>
                      </a:r>
                      <a:r>
                        <a:rPr kumimoji="0" lang="en-US" altLang="zh-CN" sz="2000" b="1" i="0" u="none" strike="noStrike" cap="none" normalizeH="0" baseline="0" dirty="0" smtClean="0">
                          <a:ln>
                            <a:noFill/>
                          </a:ln>
                          <a:solidFill>
                            <a:schemeClr val="tx1"/>
                          </a:solidFill>
                          <a:effectLst/>
                          <a:latin typeface="+mn-ea"/>
                          <a:ea typeface="+mn-ea"/>
                        </a:rPr>
                        <a:t>29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33388">
                <a:tc gridSpan="12">
                  <a:txBody>
                    <a:bodyPr/>
                    <a:lstStyle/>
                    <a:p>
                      <a:pPr marL="0" marR="0" lvl="0" indent="0" algn="l"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李大钊   </a:t>
                      </a:r>
                      <a:r>
                        <a:rPr kumimoji="0" lang="en-US" altLang="zh-CN" sz="2000" b="1" i="0" u="none" strike="noStrike" cap="none" normalizeH="0" baseline="0" dirty="0" smtClean="0">
                          <a:ln>
                            <a:noFill/>
                          </a:ln>
                          <a:solidFill>
                            <a:schemeClr val="tx1"/>
                          </a:solidFill>
                          <a:effectLst/>
                          <a:latin typeface="+mn-ea"/>
                          <a:ea typeface="+mn-ea"/>
                        </a:rPr>
                        <a:t>25  </a:t>
                      </a:r>
                      <a:r>
                        <a:rPr kumimoji="0" lang="zh-CN" altLang="en-US" sz="2000" b="1" i="0" u="none" strike="noStrike" cap="none" normalizeH="0" baseline="0" dirty="0" smtClean="0">
                          <a:ln>
                            <a:noFill/>
                          </a:ln>
                          <a:solidFill>
                            <a:schemeClr val="tx1"/>
                          </a:solidFill>
                          <a:effectLst/>
                          <a:latin typeface="+mn-ea"/>
                          <a:ea typeface="+mn-ea"/>
                        </a:rPr>
                        <a:t>冯玉祥   </a:t>
                      </a:r>
                      <a:r>
                        <a:rPr kumimoji="0" lang="en-US" altLang="zh-CN" sz="2000" b="1" i="0" u="none" strike="noStrike" cap="none" normalizeH="0" baseline="0" dirty="0" smtClean="0">
                          <a:ln>
                            <a:noFill/>
                          </a:ln>
                          <a:solidFill>
                            <a:schemeClr val="tx1"/>
                          </a:solidFill>
                          <a:effectLst/>
                          <a:latin typeface="+mn-ea"/>
                          <a:ea typeface="+mn-ea"/>
                        </a:rPr>
                        <a:t>7      </a:t>
                      </a:r>
                      <a:r>
                        <a:rPr kumimoji="0" lang="zh-CN" altLang="en-US" sz="2000" b="1" i="0" u="none" strike="noStrike" cap="none" normalizeH="0" baseline="0" dirty="0" smtClean="0">
                          <a:ln>
                            <a:noFill/>
                          </a:ln>
                          <a:solidFill>
                            <a:schemeClr val="tx1"/>
                          </a:solidFill>
                          <a:effectLst/>
                          <a:latin typeface="+mn-ea"/>
                          <a:ea typeface="+mn-ea"/>
                        </a:rPr>
                        <a:t>袁世凯   </a:t>
                      </a:r>
                      <a:r>
                        <a:rPr kumimoji="0" lang="en-US" altLang="zh-CN" sz="2000" b="1" i="0" u="none" strike="noStrike" cap="none" normalizeH="0" baseline="0" dirty="0" smtClean="0">
                          <a:ln>
                            <a:noFill/>
                          </a:ln>
                          <a:solidFill>
                            <a:schemeClr val="tx1"/>
                          </a:solidFill>
                          <a:effectLst/>
                          <a:latin typeface="+mn-ea"/>
                          <a:ea typeface="+mn-ea"/>
                        </a:rPr>
                        <a:t>5        </a:t>
                      </a:r>
                      <a:r>
                        <a:rPr kumimoji="0" lang="zh-CN" altLang="en-US" sz="2000" b="1" i="0" u="none" strike="noStrike" cap="none" normalizeH="0" baseline="0" dirty="0" smtClean="0">
                          <a:ln>
                            <a:noFill/>
                          </a:ln>
                          <a:solidFill>
                            <a:schemeClr val="tx1"/>
                          </a:solidFill>
                          <a:effectLst/>
                          <a:latin typeface="+mn-ea"/>
                          <a:ea typeface="+mn-ea"/>
                        </a:rPr>
                        <a:t>康有为   </a:t>
                      </a:r>
                      <a:r>
                        <a:rPr kumimoji="0" lang="en-US" altLang="zh-CN" sz="2000" b="1" i="0" u="none" strike="noStrike" cap="none" normalizeH="0" baseline="0" dirty="0" smtClean="0">
                          <a:ln>
                            <a:noFill/>
                          </a:ln>
                          <a:solidFill>
                            <a:schemeClr val="tx1"/>
                          </a:solidFill>
                          <a:effectLst/>
                          <a:latin typeface="+mn-ea"/>
                          <a:ea typeface="+mn-ea"/>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96875">
                <a:tc gridSpan="12">
                  <a:txBody>
                    <a:bodyPr/>
                    <a:lstStyle/>
                    <a:p>
                      <a:pPr marL="0" marR="0" lvl="0" indent="0" algn="l"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mn-ea"/>
                          <a:ea typeface="+mn-ea"/>
                        </a:rPr>
                        <a:t> 孔子    </a:t>
                      </a:r>
                      <a:r>
                        <a:rPr kumimoji="0" lang="en-US" altLang="zh-CN" sz="2000" b="1" i="0" u="none" strike="noStrike" cap="none" normalizeH="0" baseline="0" dirty="0" smtClean="0">
                          <a:ln>
                            <a:noFill/>
                          </a:ln>
                          <a:solidFill>
                            <a:schemeClr val="tx1"/>
                          </a:solidFill>
                          <a:effectLst/>
                          <a:latin typeface="+mn-ea"/>
                          <a:ea typeface="+mn-ea"/>
                        </a:rPr>
                        <a:t>1        </a:t>
                      </a:r>
                      <a:r>
                        <a:rPr kumimoji="0" lang="zh-CN" altLang="en-US" sz="2000" b="1" i="0" u="none" strike="noStrike" cap="none" normalizeH="0" baseline="0" dirty="0" smtClean="0">
                          <a:ln>
                            <a:noFill/>
                          </a:ln>
                          <a:solidFill>
                            <a:schemeClr val="tx1"/>
                          </a:solidFill>
                          <a:effectLst/>
                          <a:latin typeface="+mn-ea"/>
                          <a:ea typeface="+mn-ea"/>
                        </a:rPr>
                        <a:t>庄周       </a:t>
                      </a:r>
                      <a:r>
                        <a:rPr kumimoji="0" lang="en-US" altLang="zh-CN" sz="2000" b="1" i="0" u="none" strike="noStrike" cap="none" normalizeH="0" baseline="0" dirty="0" smtClean="0">
                          <a:ln>
                            <a:noFill/>
                          </a:ln>
                          <a:solidFill>
                            <a:schemeClr val="tx1"/>
                          </a:solidFill>
                          <a:effectLst/>
                          <a:latin typeface="+mn-ea"/>
                          <a:ea typeface="+mn-ea"/>
                        </a:rPr>
                        <a:t>1     </a:t>
                      </a:r>
                      <a:r>
                        <a:rPr kumimoji="0" lang="zh-CN" altLang="en-US" sz="2000" b="1" i="0" u="none" strike="noStrike" cap="none" normalizeH="0" baseline="0" dirty="0" smtClean="0">
                          <a:ln>
                            <a:noFill/>
                          </a:ln>
                          <a:solidFill>
                            <a:schemeClr val="tx1"/>
                          </a:solidFill>
                          <a:effectLst/>
                          <a:latin typeface="+mn-ea"/>
                          <a:ea typeface="+mn-ea"/>
                        </a:rPr>
                        <a:t>诸葛亮   </a:t>
                      </a:r>
                      <a:r>
                        <a:rPr kumimoji="0" lang="en-US" altLang="zh-CN" sz="2000" b="1" i="0" u="none" strike="noStrike" cap="none" normalizeH="0" baseline="0" dirty="0" smtClean="0">
                          <a:ln>
                            <a:noFill/>
                          </a:ln>
                          <a:solidFill>
                            <a:schemeClr val="tx1"/>
                          </a:solidFill>
                          <a:effectLst/>
                          <a:latin typeface="+mn-ea"/>
                          <a:ea typeface="+mn-ea"/>
                        </a:rPr>
                        <a:t>1       </a:t>
                      </a:r>
                      <a:r>
                        <a:rPr kumimoji="0" lang="zh-CN" altLang="en-US" sz="2000" b="1" i="0" u="none" strike="noStrike" cap="none" normalizeH="0" baseline="0" dirty="0" smtClean="0">
                          <a:ln>
                            <a:noFill/>
                          </a:ln>
                          <a:solidFill>
                            <a:schemeClr val="tx1"/>
                          </a:solidFill>
                          <a:effectLst/>
                          <a:latin typeface="+mn-ea"/>
                          <a:ea typeface="+mn-ea"/>
                        </a:rPr>
                        <a:t>曾国藩  </a:t>
                      </a:r>
                      <a:r>
                        <a:rPr kumimoji="0" lang="en-US" altLang="zh-CN" sz="2000" b="1" i="0" u="none" strike="noStrike" cap="none" normalizeH="0" baseline="0" dirty="0" smtClean="0">
                          <a:ln>
                            <a:noFill/>
                          </a:ln>
                          <a:solidFill>
                            <a:schemeClr val="tx1"/>
                          </a:solidFill>
                          <a:effectLst/>
                          <a:latin typeface="+mn-ea"/>
                          <a:ea typeface="+mn-ea"/>
                        </a:rPr>
                        <a:t>1        </a:t>
                      </a:r>
                      <a:r>
                        <a:rPr kumimoji="0" lang="zh-CN" altLang="en-US" sz="2000" b="1" i="0" u="none" strike="noStrike" cap="none" normalizeH="0" baseline="0" dirty="0" smtClean="0">
                          <a:ln>
                            <a:noFill/>
                          </a:ln>
                          <a:solidFill>
                            <a:schemeClr val="tx1"/>
                          </a:solidFill>
                          <a:effectLst/>
                          <a:latin typeface="+mn-ea"/>
                          <a:ea typeface="+mn-ea"/>
                        </a:rPr>
                        <a:t>汉武帝   </a:t>
                      </a:r>
                      <a:r>
                        <a:rPr kumimoji="0" lang="en-US" altLang="zh-CN" sz="2000" b="1" i="0" u="none" strike="noStrike" cap="none" normalizeH="0" baseline="0" dirty="0" smtClean="0">
                          <a:ln>
                            <a:noFill/>
                          </a:ln>
                          <a:solidFill>
                            <a:schemeClr val="tx1"/>
                          </a:solidFill>
                          <a:effectLst/>
                          <a:latin typeface="+mn-ea"/>
                          <a:ea typeface="+mn-ea"/>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grpSp>
        <p:nvGrpSpPr>
          <p:cNvPr id="2" name="Group 37"/>
          <p:cNvGrpSpPr>
            <a:grpSpLocks/>
          </p:cNvGrpSpPr>
          <p:nvPr/>
        </p:nvGrpSpPr>
        <p:grpSpPr bwMode="auto">
          <a:xfrm>
            <a:off x="683303" y="333167"/>
            <a:ext cx="1872473" cy="1484784"/>
            <a:chOff x="-146" y="128"/>
            <a:chExt cx="1024" cy="1315"/>
          </a:xfrm>
        </p:grpSpPr>
        <p:pic>
          <p:nvPicPr>
            <p:cNvPr id="26662" name="Picture 38" descr="练习1"/>
            <p:cNvPicPr>
              <a:picLocks noChangeAspect="1" noChangeArrowheads="1"/>
            </p:cNvPicPr>
            <p:nvPr/>
          </p:nvPicPr>
          <p:blipFill>
            <a:blip r:embed="rId2" cstate="print"/>
            <a:srcRect/>
            <a:stretch>
              <a:fillRect/>
            </a:stretch>
          </p:blipFill>
          <p:spPr bwMode="auto">
            <a:xfrm>
              <a:off x="-146" y="128"/>
              <a:ext cx="1024" cy="1315"/>
            </a:xfrm>
            <a:prstGeom prst="rect">
              <a:avLst/>
            </a:prstGeom>
            <a:noFill/>
            <a:ln w="9525">
              <a:noFill/>
              <a:miter lim="800000"/>
              <a:headEnd/>
              <a:tailEnd/>
            </a:ln>
          </p:spPr>
        </p:pic>
        <p:sp>
          <p:nvSpPr>
            <p:cNvPr id="26663" name="Rectangle 39" descr="信纸"/>
            <p:cNvSpPr>
              <a:spLocks noChangeArrowheads="1"/>
            </p:cNvSpPr>
            <p:nvPr/>
          </p:nvSpPr>
          <p:spPr bwMode="auto">
            <a:xfrm>
              <a:off x="-28" y="446"/>
              <a:ext cx="729" cy="46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latin typeface="华文新魏" pitchFamily="2" charset="-122"/>
                  <a:ea typeface="华文新魏" pitchFamily="2" charset="-122"/>
                </a:rPr>
                <a:t>材料</a:t>
              </a:r>
            </a:p>
          </p:txBody>
        </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0" y="765175"/>
            <a:ext cx="9144000" cy="519113"/>
          </a:xfrm>
          <a:prstGeom prst="rect">
            <a:avLst/>
          </a:prstGeom>
          <a:noFill/>
          <a:ln w="9525">
            <a:noFill/>
            <a:miter lim="800000"/>
            <a:headEnd/>
            <a:tailEnd/>
          </a:ln>
          <a:effectLst/>
        </p:spPr>
        <p:txBody>
          <a:bodyPr>
            <a:spAutoFit/>
          </a:bodyPr>
          <a:lstStyle/>
          <a:p>
            <a:pPr algn="ctr" eaLnBrk="0" hangingPunct="0">
              <a:spcBef>
                <a:spcPct val="50000"/>
              </a:spcBef>
            </a:pPr>
            <a:endParaRPr lang="zh-CN" altLang="en-US" sz="2800">
              <a:solidFill>
                <a:srgbClr val="FF3300"/>
              </a:solidFill>
              <a:latin typeface="Times New Roman" pitchFamily="18" charset="0"/>
              <a:ea typeface="宋体" pitchFamily="2" charset="-122"/>
            </a:endParaRPr>
          </a:p>
        </p:txBody>
      </p:sp>
      <p:sp>
        <p:nvSpPr>
          <p:cNvPr id="27651" name="Text Box 3"/>
          <p:cNvSpPr txBox="1">
            <a:spLocks noChangeArrowheads="1"/>
          </p:cNvSpPr>
          <p:nvPr/>
        </p:nvSpPr>
        <p:spPr bwMode="auto">
          <a:xfrm>
            <a:off x="0" y="476250"/>
            <a:ext cx="9144000" cy="519113"/>
          </a:xfrm>
          <a:prstGeom prst="rect">
            <a:avLst/>
          </a:prstGeom>
          <a:noFill/>
          <a:ln w="9525">
            <a:noFill/>
            <a:miter lim="800000"/>
            <a:headEnd/>
            <a:tailEnd/>
          </a:ln>
          <a:effectLst/>
        </p:spPr>
        <p:txBody>
          <a:bodyPr>
            <a:spAutoFit/>
          </a:bodyPr>
          <a:lstStyle/>
          <a:p>
            <a:pPr algn="ctr" eaLnBrk="0" hangingPunct="0">
              <a:spcBef>
                <a:spcPct val="50000"/>
              </a:spcBef>
            </a:pPr>
            <a:endParaRPr lang="zh-CN" altLang="en-US" sz="2800">
              <a:solidFill>
                <a:srgbClr val="FF3300"/>
              </a:solidFill>
              <a:latin typeface="Times New Roman" pitchFamily="18" charset="0"/>
              <a:ea typeface="宋体" pitchFamily="2" charset="-122"/>
            </a:endParaRPr>
          </a:p>
        </p:txBody>
      </p:sp>
      <p:sp>
        <p:nvSpPr>
          <p:cNvPr id="27653" name="Rectangle 5"/>
          <p:cNvSpPr>
            <a:spLocks noChangeArrowheads="1"/>
          </p:cNvSpPr>
          <p:nvPr/>
        </p:nvSpPr>
        <p:spPr bwMode="auto">
          <a:xfrm>
            <a:off x="395536" y="260350"/>
            <a:ext cx="8229352" cy="1223963"/>
          </a:xfrm>
          <a:prstGeom prst="rect">
            <a:avLst/>
          </a:prstGeom>
          <a:noFill/>
          <a:ln w="9525">
            <a:noFill/>
            <a:miter lim="800000"/>
            <a:headEnd/>
            <a:tailEnd/>
          </a:ln>
          <a:effectLst/>
        </p:spPr>
        <p:txBody>
          <a:bodyPr/>
          <a:lstStyle/>
          <a:p>
            <a:pPr>
              <a:buFontTx/>
              <a:buNone/>
            </a:pPr>
            <a:r>
              <a:rPr lang="en-US" altLang="zh-CN" sz="4000" b="1" dirty="0">
                <a:solidFill>
                  <a:schemeClr val="tx2"/>
                </a:solidFill>
                <a:latin typeface="+mj-ea"/>
                <a:ea typeface="+mj-ea"/>
              </a:rPr>
              <a:t>4</a:t>
            </a:r>
            <a:r>
              <a:rPr lang="zh-CN" altLang="en-US" sz="4000" b="1" dirty="0">
                <a:solidFill>
                  <a:schemeClr val="tx2"/>
                </a:solidFill>
                <a:latin typeface="+mj-ea"/>
                <a:ea typeface="+mj-ea"/>
              </a:rPr>
              <a:t>、“五四”以前新文化运动的局限 </a:t>
            </a:r>
          </a:p>
        </p:txBody>
      </p:sp>
      <p:grpSp>
        <p:nvGrpSpPr>
          <p:cNvPr id="9" name="组合 2"/>
          <p:cNvGrpSpPr>
            <a:grpSpLocks/>
          </p:cNvGrpSpPr>
          <p:nvPr/>
        </p:nvGrpSpPr>
        <p:grpSpPr bwMode="auto">
          <a:xfrm>
            <a:off x="444500" y="3141663"/>
            <a:ext cx="8255000" cy="3070225"/>
            <a:chOff x="1228358" y="2613199"/>
            <a:chExt cx="6536106" cy="3069975"/>
          </a:xfrm>
        </p:grpSpPr>
        <p:cxnSp>
          <p:nvCxnSpPr>
            <p:cNvPr id="10" name="直接连接符 23">
              <a:extLst>
                <a:ext uri="{FF2B5EF4-FFF2-40B4-BE49-F238E27FC236}">
                  <a16:creationId xmlns:a16="http://schemas.microsoft.com/office/drawing/2014/main" xmlns="" id="{2279174B-F44F-4743-8A79-52D8A9E312D1}"/>
                </a:ext>
              </a:extLst>
            </p:cNvPr>
            <p:cNvCxnSpPr>
              <a:cxnSpLocks noChangeShapeType="1"/>
            </p:cNvCxnSpPr>
            <p:nvPr/>
          </p:nvCxnSpPr>
          <p:spPr bwMode="auto">
            <a:xfrm flipV="1">
              <a:off x="2163524" y="3116395"/>
              <a:ext cx="0" cy="576216"/>
            </a:xfrm>
            <a:prstGeom prst="line">
              <a:avLst/>
            </a:prstGeom>
            <a:noFill/>
            <a:ln w="12700">
              <a:solidFill>
                <a:schemeClr val="tx1">
                  <a:lumMod val="50000"/>
                  <a:lumOff val="50000"/>
                </a:schemeClr>
              </a:solidFill>
              <a:round/>
              <a:headEnd/>
              <a:tailEnd/>
            </a:ln>
            <a:extLst>
              <a:ext uri="{909E8E84-426E-40DD-AFC4-6F175D3DCCD1}">
                <a14:hiddenFill xmlns:a14="http://schemas.microsoft.com/office/drawing/2010/main" xmlns="">
                  <a:noFill/>
                </a14:hiddenFill>
              </a:ext>
            </a:extLst>
          </p:spPr>
        </p:cxnSp>
        <p:cxnSp>
          <p:nvCxnSpPr>
            <p:cNvPr id="11" name="直接连接符 24">
              <a:extLst>
                <a:ext uri="{FF2B5EF4-FFF2-40B4-BE49-F238E27FC236}">
                  <a16:creationId xmlns:a16="http://schemas.microsoft.com/office/drawing/2014/main" xmlns="" id="{35E75B7A-549C-48D0-BADF-4B153E2FDFEF}"/>
                </a:ext>
              </a:extLst>
            </p:cNvPr>
            <p:cNvCxnSpPr>
              <a:cxnSpLocks noChangeShapeType="1"/>
            </p:cNvCxnSpPr>
            <p:nvPr/>
          </p:nvCxnSpPr>
          <p:spPr bwMode="auto">
            <a:xfrm flipV="1">
              <a:off x="4547946" y="2613199"/>
              <a:ext cx="0" cy="1079412"/>
            </a:xfrm>
            <a:prstGeom prst="line">
              <a:avLst/>
            </a:prstGeom>
            <a:noFill/>
            <a:ln w="12700">
              <a:solidFill>
                <a:schemeClr val="tx1">
                  <a:lumMod val="50000"/>
                  <a:lumOff val="50000"/>
                </a:schemeClr>
              </a:solidFill>
              <a:round/>
              <a:headEnd/>
              <a:tailEnd/>
            </a:ln>
            <a:extLst>
              <a:ext uri="{909E8E84-426E-40DD-AFC4-6F175D3DCCD1}">
                <a14:hiddenFill xmlns:a14="http://schemas.microsoft.com/office/drawing/2010/main" xmlns="">
                  <a:noFill/>
                </a14:hiddenFill>
              </a:ext>
            </a:extLst>
          </p:spPr>
        </p:cxnSp>
        <p:cxnSp>
          <p:nvCxnSpPr>
            <p:cNvPr id="12" name="直接连接符 25">
              <a:extLst>
                <a:ext uri="{FF2B5EF4-FFF2-40B4-BE49-F238E27FC236}">
                  <a16:creationId xmlns:a16="http://schemas.microsoft.com/office/drawing/2014/main" xmlns="" id="{A1B6426D-3DA2-44E3-A624-A77A8F6ED01C}"/>
                </a:ext>
              </a:extLst>
            </p:cNvPr>
            <p:cNvCxnSpPr>
              <a:cxnSpLocks noChangeShapeType="1"/>
            </p:cNvCxnSpPr>
            <p:nvPr/>
          </p:nvCxnSpPr>
          <p:spPr bwMode="auto">
            <a:xfrm flipV="1">
              <a:off x="6932367" y="3116395"/>
              <a:ext cx="0" cy="576216"/>
            </a:xfrm>
            <a:prstGeom prst="line">
              <a:avLst/>
            </a:prstGeom>
            <a:noFill/>
            <a:ln w="12700">
              <a:solidFill>
                <a:schemeClr val="tx1">
                  <a:lumMod val="50000"/>
                  <a:lumOff val="50000"/>
                </a:schemeClr>
              </a:solidFill>
              <a:round/>
              <a:headEnd/>
              <a:tailEnd/>
            </a:ln>
            <a:extLst>
              <a:ext uri="{909E8E84-426E-40DD-AFC4-6F175D3DCCD1}">
                <a14:hiddenFill xmlns:a14="http://schemas.microsoft.com/office/drawing/2010/main" xmlns="">
                  <a:noFill/>
                </a14:hiddenFill>
              </a:ext>
            </a:extLst>
          </p:spPr>
        </p:cxnSp>
        <p:sp>
          <p:nvSpPr>
            <p:cNvPr id="13" name="矩形 11">
              <a:extLst>
                <a:ext uri="{FF2B5EF4-FFF2-40B4-BE49-F238E27FC236}">
                  <a16:creationId xmlns:a16="http://schemas.microsoft.com/office/drawing/2014/main" xmlns="" id="{1954841F-F537-443E-A82E-67DC23F3A438}"/>
                </a:ext>
              </a:extLst>
            </p:cNvPr>
            <p:cNvSpPr>
              <a:spLocks noChangeArrowheads="1"/>
            </p:cNvSpPr>
            <p:nvPr/>
          </p:nvSpPr>
          <p:spPr bwMode="auto">
            <a:xfrm>
              <a:off x="1228358" y="3833887"/>
              <a:ext cx="1767263" cy="18492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08000" tIns="216000" rIns="72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b="1" dirty="0">
                  <a:solidFill>
                    <a:schemeClr val="tx1"/>
                  </a:solidFill>
                  <a:latin typeface="+mn-lt"/>
                  <a:ea typeface="+mn-ea"/>
                  <a:cs typeface="+mn-ea"/>
                  <a:sym typeface="+mn-lt"/>
                </a:rPr>
                <a:t>资产阶级民主主义已经不能改造</a:t>
              </a:r>
              <a:r>
                <a:rPr lang="zh-CN" altLang="en-US" sz="2400" b="1" dirty="0" smtClean="0">
                  <a:solidFill>
                    <a:schemeClr val="tx1"/>
                  </a:solidFill>
                  <a:latin typeface="+mn-lt"/>
                  <a:ea typeface="+mn-ea"/>
                  <a:cs typeface="+mn-ea"/>
                  <a:sym typeface="+mn-lt"/>
                </a:rPr>
                <a:t>中国。</a:t>
              </a:r>
              <a:endParaRPr lang="zh-CN" altLang="en-US" sz="2400" b="1" dirty="0">
                <a:solidFill>
                  <a:schemeClr val="tx1"/>
                </a:solidFill>
                <a:latin typeface="+mn-lt"/>
                <a:ea typeface="+mn-ea"/>
                <a:cs typeface="+mn-ea"/>
                <a:sym typeface="+mn-lt"/>
              </a:endParaRPr>
            </a:p>
          </p:txBody>
        </p:sp>
        <p:sp>
          <p:nvSpPr>
            <p:cNvPr id="14" name="同侧圆角矩形 13">
              <a:extLst>
                <a:ext uri="{FF2B5EF4-FFF2-40B4-BE49-F238E27FC236}">
                  <a16:creationId xmlns:a16="http://schemas.microsoft.com/office/drawing/2014/main" xmlns="" id="{667020DC-E0AA-4B4B-8DBC-68671E96776C}"/>
                </a:ext>
              </a:extLst>
            </p:cNvPr>
            <p:cNvSpPr/>
            <p:nvPr/>
          </p:nvSpPr>
          <p:spPr bwMode="auto">
            <a:xfrm>
              <a:off x="1228358" y="3348151"/>
              <a:ext cx="1767263" cy="485735"/>
            </a:xfrm>
            <a:prstGeom prst="round2SameRect">
              <a:avLst/>
            </a:prstGeom>
            <a:solidFill>
              <a:srgbClr val="0070C0"/>
            </a:solidFill>
            <a:ln w="9525" cap="flat" cmpd="sng" algn="ctr">
              <a:noFill/>
              <a:prstDash val="solid"/>
              <a:round/>
              <a:headEnd type="none" w="med" len="med"/>
              <a:tailEnd type="none" w="med" len="med"/>
            </a:ln>
            <a:effectLst/>
          </p:spPr>
          <p:txBody>
            <a:bodyPr/>
            <a:lstStyle/>
            <a:p>
              <a:pPr algn="ctr" eaLnBrk="1" hangingPunct="1">
                <a:lnSpc>
                  <a:spcPts val="3000"/>
                </a:lnSpc>
                <a:spcBef>
                  <a:spcPts val="0"/>
                </a:spcBef>
                <a:spcAft>
                  <a:spcPts val="0"/>
                </a:spcAft>
                <a:defRPr/>
              </a:pPr>
              <a:r>
                <a:rPr lang="en-US" altLang="zh-CN" sz="2400" dirty="0">
                  <a:solidFill>
                    <a:schemeClr val="bg1"/>
                  </a:solidFill>
                  <a:latin typeface="+mn-lt"/>
                  <a:ea typeface="+mn-ea"/>
                  <a:cs typeface="+mn-ea"/>
                  <a:sym typeface="+mn-lt"/>
                </a:rPr>
                <a:t>1</a:t>
              </a:r>
              <a:endParaRPr lang="zh-CN" altLang="en-US" sz="2400" dirty="0">
                <a:solidFill>
                  <a:schemeClr val="bg1"/>
                </a:solidFill>
                <a:latin typeface="+mn-lt"/>
                <a:ea typeface="+mn-ea"/>
                <a:cs typeface="+mn-ea"/>
                <a:sym typeface="+mn-lt"/>
              </a:endParaRPr>
            </a:p>
            <a:p>
              <a:pPr algn="ctr" eaLnBrk="1" hangingPunct="1">
                <a:buFont typeface="Arial" panose="020B0604020202020204" pitchFamily="34" charset="0"/>
                <a:buNone/>
                <a:defRPr/>
              </a:pPr>
              <a:endParaRPr lang="zh-CN" altLang="en-US" sz="2400" b="1" dirty="0">
                <a:latin typeface="+mn-lt"/>
                <a:ea typeface="+mn-ea"/>
                <a:cs typeface="+mn-ea"/>
                <a:sym typeface="+mn-lt"/>
              </a:endParaRPr>
            </a:p>
          </p:txBody>
        </p:sp>
        <p:sp>
          <p:nvSpPr>
            <p:cNvPr id="15" name="矩形 17">
              <a:extLst>
                <a:ext uri="{FF2B5EF4-FFF2-40B4-BE49-F238E27FC236}">
                  <a16:creationId xmlns:a16="http://schemas.microsoft.com/office/drawing/2014/main" xmlns="" id="{3FF804A7-BFF3-4EBC-8B80-8D5AE438E64E}"/>
                </a:ext>
              </a:extLst>
            </p:cNvPr>
            <p:cNvSpPr>
              <a:spLocks noChangeArrowheads="1"/>
            </p:cNvSpPr>
            <p:nvPr/>
          </p:nvSpPr>
          <p:spPr bwMode="auto">
            <a:xfrm>
              <a:off x="3612780" y="3833887"/>
              <a:ext cx="1767263" cy="18492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21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a:buClr>
                  <a:srgbClr val="006600"/>
                </a:buClr>
                <a:buFont typeface="Wingdings" panose="05000000000000000000" pitchFamily="2" charset="2"/>
                <a:buNone/>
                <a:defRPr/>
              </a:pPr>
              <a:r>
                <a:rPr lang="zh-CN" altLang="en-US" sz="2400" b="1" dirty="0">
                  <a:solidFill>
                    <a:schemeClr val="tx1"/>
                  </a:solidFill>
                  <a:latin typeface="+mn-lt"/>
                  <a:ea typeface="+mn-ea"/>
                  <a:cs typeface="+mn-ea"/>
                  <a:sym typeface="+mn-lt"/>
                </a:rPr>
                <a:t>少数人的呐喊不可能根本改造封建社会环境中的</a:t>
              </a:r>
              <a:r>
                <a:rPr lang="zh-CN" altLang="en-US" sz="2400" b="1" dirty="0" smtClean="0">
                  <a:solidFill>
                    <a:schemeClr val="tx1"/>
                  </a:solidFill>
                  <a:latin typeface="+mn-lt"/>
                  <a:ea typeface="+mn-ea"/>
                  <a:cs typeface="+mn-ea"/>
                  <a:sym typeface="+mn-lt"/>
                </a:rPr>
                <a:t>国民性。</a:t>
              </a:r>
              <a:endParaRPr lang="zh-CN" altLang="en-US" sz="2400" b="1" dirty="0">
                <a:solidFill>
                  <a:schemeClr val="tx1"/>
                </a:solidFill>
                <a:latin typeface="+mn-lt"/>
                <a:ea typeface="+mn-ea"/>
                <a:cs typeface="+mn-ea"/>
                <a:sym typeface="+mn-lt"/>
              </a:endParaRPr>
            </a:p>
          </p:txBody>
        </p:sp>
        <p:sp>
          <p:nvSpPr>
            <p:cNvPr id="16" name="同侧圆角矩形 15">
              <a:extLst>
                <a:ext uri="{FF2B5EF4-FFF2-40B4-BE49-F238E27FC236}">
                  <a16:creationId xmlns:a16="http://schemas.microsoft.com/office/drawing/2014/main" xmlns="" id="{AEA3F58A-2150-42F3-9479-85E156685541}"/>
                </a:ext>
              </a:extLst>
            </p:cNvPr>
            <p:cNvSpPr/>
            <p:nvPr/>
          </p:nvSpPr>
          <p:spPr bwMode="auto">
            <a:xfrm>
              <a:off x="3612780" y="3348151"/>
              <a:ext cx="1767263" cy="485735"/>
            </a:xfrm>
            <a:prstGeom prst="round2SameRect">
              <a:avLst/>
            </a:prstGeom>
            <a:solidFill>
              <a:srgbClr val="0070C0"/>
            </a:solidFill>
            <a:ln w="9525" cap="flat" cmpd="sng" algn="ctr">
              <a:noFill/>
              <a:prstDash val="solid"/>
              <a:round/>
              <a:headEnd type="none" w="med" len="med"/>
              <a:tailEnd type="none" w="med" len="med"/>
            </a:ln>
            <a:effectLst/>
          </p:spPr>
          <p:txBody>
            <a:bodyPr/>
            <a:lstStyle/>
            <a:p>
              <a:pPr algn="ctr" eaLnBrk="1" hangingPunct="1">
                <a:lnSpc>
                  <a:spcPts val="3000"/>
                </a:lnSpc>
                <a:spcBef>
                  <a:spcPts val="0"/>
                </a:spcBef>
                <a:spcAft>
                  <a:spcPts val="0"/>
                </a:spcAft>
                <a:defRPr/>
              </a:pPr>
              <a:r>
                <a:rPr lang="en-US" altLang="zh-CN" sz="2400" dirty="0">
                  <a:solidFill>
                    <a:schemeClr val="bg1"/>
                  </a:solidFill>
                  <a:latin typeface="+mn-lt"/>
                  <a:ea typeface="+mn-ea"/>
                  <a:cs typeface="+mn-ea"/>
                  <a:sym typeface="+mn-lt"/>
                </a:rPr>
                <a:t>2</a:t>
              </a:r>
              <a:endParaRPr lang="zh-CN" altLang="en-US" sz="2400" dirty="0">
                <a:solidFill>
                  <a:schemeClr val="bg1"/>
                </a:solidFill>
                <a:latin typeface="+mn-lt"/>
                <a:ea typeface="+mn-ea"/>
                <a:cs typeface="+mn-ea"/>
                <a:sym typeface="+mn-lt"/>
              </a:endParaRPr>
            </a:p>
            <a:p>
              <a:pPr algn="ctr" eaLnBrk="1" hangingPunct="1">
                <a:buFont typeface="Arial" panose="020B0604020202020204" pitchFamily="34" charset="0"/>
                <a:buNone/>
                <a:defRPr/>
              </a:pPr>
              <a:endParaRPr lang="zh-CN" altLang="en-US" sz="2400" b="1" dirty="0">
                <a:latin typeface="+mn-lt"/>
                <a:ea typeface="+mn-ea"/>
                <a:cs typeface="+mn-ea"/>
                <a:sym typeface="+mn-lt"/>
              </a:endParaRPr>
            </a:p>
          </p:txBody>
        </p:sp>
        <p:sp>
          <p:nvSpPr>
            <p:cNvPr id="17" name="矩形 20">
              <a:extLst>
                <a:ext uri="{FF2B5EF4-FFF2-40B4-BE49-F238E27FC236}">
                  <a16:creationId xmlns:a16="http://schemas.microsoft.com/office/drawing/2014/main" xmlns="" id="{44CE06EF-9CB4-43F9-862E-08807D6E5EC3}"/>
                </a:ext>
              </a:extLst>
            </p:cNvPr>
            <p:cNvSpPr>
              <a:spLocks noChangeArrowheads="1"/>
            </p:cNvSpPr>
            <p:nvPr/>
          </p:nvSpPr>
          <p:spPr bwMode="auto">
            <a:xfrm>
              <a:off x="5997201" y="3833887"/>
              <a:ext cx="1767263" cy="18492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 tIns="216000" rIns="108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eaLnBrk="1" hangingPunct="1">
                <a:defRPr/>
              </a:pPr>
              <a:r>
                <a:rPr lang="zh-CN" altLang="en-US" sz="2400" b="1" dirty="0">
                  <a:solidFill>
                    <a:schemeClr val="tx1"/>
                  </a:solidFill>
                  <a:latin typeface="+mn-lt"/>
                  <a:ea typeface="+mn-ea"/>
                  <a:cs typeface="+mn-ea"/>
                  <a:sym typeface="+mn-lt"/>
                </a:rPr>
                <a:t>存在形式主义、片面性、绝对化等</a:t>
              </a:r>
              <a:r>
                <a:rPr lang="zh-CN" altLang="en-US" sz="2400" b="1" dirty="0" smtClean="0">
                  <a:solidFill>
                    <a:schemeClr val="tx1"/>
                  </a:solidFill>
                  <a:latin typeface="+mn-lt"/>
                  <a:ea typeface="+mn-ea"/>
                  <a:cs typeface="+mn-ea"/>
                  <a:sym typeface="+mn-lt"/>
                </a:rPr>
                <a:t>缺陷。</a:t>
              </a:r>
              <a:endParaRPr lang="zh-CN" altLang="en-US" sz="2400" b="1" dirty="0">
                <a:solidFill>
                  <a:schemeClr val="tx1"/>
                </a:solidFill>
                <a:latin typeface="+mn-lt"/>
                <a:ea typeface="+mn-ea"/>
                <a:cs typeface="+mn-ea"/>
                <a:sym typeface="+mn-lt"/>
              </a:endParaRPr>
            </a:p>
          </p:txBody>
        </p:sp>
        <p:sp>
          <p:nvSpPr>
            <p:cNvPr id="18" name="同侧圆角矩形 17">
              <a:extLst>
                <a:ext uri="{FF2B5EF4-FFF2-40B4-BE49-F238E27FC236}">
                  <a16:creationId xmlns:a16="http://schemas.microsoft.com/office/drawing/2014/main" xmlns="" id="{A6FE7158-782D-48A4-AE5E-2FF9FD84B95A}"/>
                </a:ext>
              </a:extLst>
            </p:cNvPr>
            <p:cNvSpPr/>
            <p:nvPr/>
          </p:nvSpPr>
          <p:spPr bwMode="auto">
            <a:xfrm>
              <a:off x="5997201" y="3348151"/>
              <a:ext cx="1767263" cy="485735"/>
            </a:xfrm>
            <a:prstGeom prst="round2SameRect">
              <a:avLst/>
            </a:prstGeom>
            <a:solidFill>
              <a:srgbClr val="0070C0"/>
            </a:solidFill>
            <a:ln w="9525" cap="flat" cmpd="sng" algn="ctr">
              <a:noFill/>
              <a:prstDash val="solid"/>
              <a:round/>
              <a:headEnd type="none" w="med" len="med"/>
              <a:tailEnd type="none" w="med" len="med"/>
            </a:ln>
            <a:effectLst/>
          </p:spPr>
          <p:txBody>
            <a:bodyPr/>
            <a:lstStyle/>
            <a:p>
              <a:pPr algn="ctr" eaLnBrk="1" hangingPunct="1">
                <a:lnSpc>
                  <a:spcPts val="3000"/>
                </a:lnSpc>
                <a:spcBef>
                  <a:spcPts val="0"/>
                </a:spcBef>
                <a:spcAft>
                  <a:spcPts val="0"/>
                </a:spcAft>
                <a:defRPr/>
              </a:pPr>
              <a:r>
                <a:rPr lang="en-US" altLang="zh-CN" sz="2400" dirty="0">
                  <a:solidFill>
                    <a:schemeClr val="bg1"/>
                  </a:solidFill>
                  <a:latin typeface="+mn-lt"/>
                  <a:ea typeface="+mn-ea"/>
                  <a:cs typeface="+mn-ea"/>
                  <a:sym typeface="+mn-lt"/>
                </a:rPr>
                <a:t>3</a:t>
              </a:r>
              <a:endParaRPr lang="zh-CN" altLang="en-US" sz="2400" dirty="0">
                <a:solidFill>
                  <a:schemeClr val="bg1"/>
                </a:solidFill>
                <a:latin typeface="+mn-lt"/>
                <a:ea typeface="+mn-ea"/>
                <a:cs typeface="+mn-ea"/>
                <a:sym typeface="+mn-lt"/>
              </a:endParaRPr>
            </a:p>
            <a:p>
              <a:pPr algn="ctr" eaLnBrk="1" hangingPunct="1">
                <a:buFont typeface="Arial" panose="020B0604020202020204" pitchFamily="34" charset="0"/>
                <a:buNone/>
                <a:defRPr/>
              </a:pPr>
              <a:endParaRPr lang="zh-CN" altLang="en-US" sz="2400" b="1" dirty="0">
                <a:latin typeface="+mn-lt"/>
                <a:ea typeface="+mn-ea"/>
                <a:cs typeface="+mn-ea"/>
                <a:sym typeface="+mn-lt"/>
              </a:endParaRPr>
            </a:p>
          </p:txBody>
        </p:sp>
        <p:cxnSp>
          <p:nvCxnSpPr>
            <p:cNvPr id="19" name="直接连接符 22">
              <a:extLst>
                <a:ext uri="{FF2B5EF4-FFF2-40B4-BE49-F238E27FC236}">
                  <a16:creationId xmlns:a16="http://schemas.microsoft.com/office/drawing/2014/main" xmlns="" id="{709A12F4-E6B1-4F1A-AEE1-7655C21C701F}"/>
                </a:ext>
              </a:extLst>
            </p:cNvPr>
            <p:cNvCxnSpPr>
              <a:cxnSpLocks noChangeShapeType="1"/>
            </p:cNvCxnSpPr>
            <p:nvPr/>
          </p:nvCxnSpPr>
          <p:spPr bwMode="auto">
            <a:xfrm>
              <a:off x="2163524" y="3116395"/>
              <a:ext cx="4768843" cy="0"/>
            </a:xfrm>
            <a:prstGeom prst="line">
              <a:avLst/>
            </a:prstGeom>
            <a:noFill/>
            <a:ln w="12700">
              <a:solidFill>
                <a:schemeClr val="tx1">
                  <a:lumMod val="50000"/>
                  <a:lumOff val="50000"/>
                </a:schemeClr>
              </a:solidFill>
              <a:round/>
              <a:headEnd/>
              <a:tailEnd/>
            </a:ln>
            <a:extLst>
              <a:ext uri="{909E8E84-426E-40DD-AFC4-6F175D3DCCD1}">
                <a14:hiddenFill xmlns:a14="http://schemas.microsoft.com/office/drawing/2010/main" xmlns="">
                  <a:noFill/>
                </a14:hiddenFill>
              </a:ext>
            </a:extLst>
          </p:spPr>
        </p:cxnSp>
      </p:grpSp>
      <p:pic>
        <p:nvPicPr>
          <p:cNvPr id="20" name="图片 19">
            <a:extLst>
              <a:ext uri="{FF2B5EF4-FFF2-40B4-BE49-F238E27FC236}">
                <a16:creationId xmlns:a16="http://schemas.microsoft.com/office/drawing/2014/main" xmlns="" id="{C2CD480C-344A-46BC-BA71-C874FA172C6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99792" y="1556792"/>
            <a:ext cx="3888432" cy="1664117"/>
          </a:xfrm>
          <a:prstGeom prst="ellipse">
            <a:avLst/>
          </a:prstGeom>
          <a:ln w="63500" cap="rnd">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transition>
    <p:pull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2204864"/>
            <a:ext cx="8610160" cy="3493368"/>
          </a:xfrm>
        </p:spPr>
        <p:txBody>
          <a:bodyPr>
            <a:normAutofit fontScale="92500" lnSpcReduction="10000"/>
          </a:bodyPr>
          <a:lstStyle/>
          <a:p>
            <a:r>
              <a:rPr lang="zh-CN" altLang="en-US" b="1" dirty="0" smtClean="0">
                <a:latin typeface="+mn-ea"/>
              </a:rPr>
              <a:t>“苟有阻碍这前途者，无论是古是今，是人是鬼，是</a:t>
            </a:r>
            <a:r>
              <a:rPr lang="en-US" altLang="zh-CN" b="1" dirty="0" smtClean="0">
                <a:latin typeface="+mn-ea"/>
              </a:rPr>
              <a:t>《</a:t>
            </a:r>
            <a:r>
              <a:rPr lang="zh-CN" altLang="en-US" b="1" dirty="0" smtClean="0">
                <a:latin typeface="+mn-ea"/>
              </a:rPr>
              <a:t>三坟</a:t>
            </a:r>
            <a:r>
              <a:rPr lang="en-US" altLang="zh-CN" b="1" dirty="0" smtClean="0">
                <a:latin typeface="+mn-ea"/>
              </a:rPr>
              <a:t>》《</a:t>
            </a:r>
            <a:r>
              <a:rPr lang="zh-CN" altLang="en-US" b="1" dirty="0" smtClean="0">
                <a:latin typeface="+mn-ea"/>
              </a:rPr>
              <a:t>五典</a:t>
            </a:r>
            <a:r>
              <a:rPr lang="en-US" altLang="zh-CN" b="1" dirty="0" smtClean="0">
                <a:latin typeface="+mn-ea"/>
              </a:rPr>
              <a:t>》</a:t>
            </a:r>
            <a:r>
              <a:rPr lang="zh-CN" altLang="en-US" b="1" dirty="0" smtClean="0">
                <a:latin typeface="+mn-ea"/>
              </a:rPr>
              <a:t>，百宋千元，天球河图，金人玉佛，祖传丸散，秘制膏丹，全都踏倒他。”</a:t>
            </a:r>
            <a:endParaRPr lang="en-US" altLang="zh-CN" b="1" dirty="0" smtClean="0">
              <a:latin typeface="+mn-ea"/>
            </a:endParaRPr>
          </a:p>
          <a:p>
            <a:r>
              <a:rPr lang="en-US" altLang="zh-CN" b="1" dirty="0" smtClean="0">
                <a:latin typeface="+mn-ea"/>
              </a:rPr>
              <a:t>                                                          ----</a:t>
            </a:r>
            <a:r>
              <a:rPr lang="zh-CN" altLang="en-US" b="1" dirty="0" smtClean="0">
                <a:latin typeface="+mn-ea"/>
              </a:rPr>
              <a:t> 鲁迅（ </a:t>
            </a:r>
            <a:r>
              <a:rPr lang="en-US" altLang="zh-CN" b="1" dirty="0" smtClean="0">
                <a:latin typeface="+mn-ea"/>
              </a:rPr>
              <a:t>1881--1936 </a:t>
            </a:r>
            <a:r>
              <a:rPr lang="zh-CN" altLang="en-US" b="1" dirty="0" smtClean="0">
                <a:latin typeface="+mn-ea"/>
              </a:rPr>
              <a:t>）</a:t>
            </a:r>
            <a:endParaRPr lang="en-US" altLang="zh-CN" b="1" dirty="0" smtClean="0">
              <a:latin typeface="+mn-ea"/>
            </a:endParaRPr>
          </a:p>
          <a:p>
            <a:r>
              <a:rPr lang="zh-CN" altLang="en-US" b="1" dirty="0" smtClean="0">
                <a:latin typeface="+mn-ea"/>
              </a:rPr>
              <a:t> “将所有的古籍束之高阁，废除汉字，采用‘世界语’。”           </a:t>
            </a:r>
            <a:endParaRPr lang="en-US" altLang="zh-CN" b="1" dirty="0" smtClean="0">
              <a:latin typeface="+mn-ea"/>
            </a:endParaRPr>
          </a:p>
          <a:p>
            <a:r>
              <a:rPr lang="en-US" altLang="zh-CN" b="1" dirty="0" smtClean="0">
                <a:latin typeface="+mn-ea"/>
              </a:rPr>
              <a:t>                                             </a:t>
            </a:r>
            <a:r>
              <a:rPr lang="zh-CN" altLang="en-US" b="1" dirty="0" smtClean="0">
                <a:latin typeface="+mn-ea"/>
              </a:rPr>
              <a:t>             </a:t>
            </a:r>
            <a:r>
              <a:rPr lang="en-US" altLang="zh-CN" b="1" dirty="0" smtClean="0">
                <a:latin typeface="+mn-ea"/>
              </a:rPr>
              <a:t>----</a:t>
            </a:r>
            <a:r>
              <a:rPr lang="zh-CN" altLang="en-US" b="1" dirty="0" smtClean="0">
                <a:latin typeface="+mn-ea"/>
              </a:rPr>
              <a:t>钱玄同（ </a:t>
            </a:r>
            <a:r>
              <a:rPr lang="en-US" altLang="zh-CN" b="1" dirty="0" smtClean="0">
                <a:latin typeface="+mn-ea"/>
              </a:rPr>
              <a:t>1887--1939</a:t>
            </a:r>
            <a:r>
              <a:rPr lang="zh-CN" altLang="en-US" b="1" dirty="0" smtClean="0">
                <a:latin typeface="+mn-ea"/>
              </a:rPr>
              <a:t>）</a:t>
            </a:r>
            <a:endParaRPr lang="en-US" altLang="zh-CN" b="1" dirty="0" smtClean="0">
              <a:latin typeface="+mn-ea"/>
            </a:endParaRPr>
          </a:p>
          <a:p>
            <a:r>
              <a:rPr lang="zh-CN" altLang="en-US" b="1" dirty="0" smtClean="0">
                <a:latin typeface="+mn-ea"/>
              </a:rPr>
              <a:t> “若是决计革新，一切都应该采用西洋的新法子，不必拿什么国粹、国情的话来捣乱。”                          </a:t>
            </a:r>
            <a:endParaRPr lang="en-US" altLang="zh-CN" b="1" dirty="0" smtClean="0">
              <a:latin typeface="+mn-ea"/>
            </a:endParaRPr>
          </a:p>
          <a:p>
            <a:r>
              <a:rPr lang="en-US" altLang="zh-CN" b="1" dirty="0" smtClean="0">
                <a:latin typeface="+mn-ea"/>
              </a:rPr>
              <a:t>                                                          ----</a:t>
            </a:r>
            <a:r>
              <a:rPr lang="zh-CN" altLang="en-US" b="1" dirty="0" smtClean="0">
                <a:latin typeface="+mn-ea"/>
              </a:rPr>
              <a:t>陈独秀（</a:t>
            </a:r>
            <a:r>
              <a:rPr lang="en-US" altLang="zh-CN" b="1" dirty="0" smtClean="0">
                <a:latin typeface="+mn-ea"/>
              </a:rPr>
              <a:t>1879--1942 </a:t>
            </a:r>
            <a:r>
              <a:rPr lang="zh-CN" altLang="en-US" b="1" dirty="0" smtClean="0">
                <a:latin typeface="+mn-ea"/>
              </a:rPr>
              <a:t>）</a:t>
            </a:r>
          </a:p>
        </p:txBody>
      </p:sp>
      <p:grpSp>
        <p:nvGrpSpPr>
          <p:cNvPr id="4" name="Group 37"/>
          <p:cNvGrpSpPr>
            <a:grpSpLocks/>
          </p:cNvGrpSpPr>
          <p:nvPr/>
        </p:nvGrpSpPr>
        <p:grpSpPr bwMode="auto">
          <a:xfrm>
            <a:off x="683303" y="333167"/>
            <a:ext cx="1516983" cy="1484784"/>
            <a:chOff x="-146" y="128"/>
            <a:chExt cx="1024" cy="1315"/>
          </a:xfrm>
        </p:grpSpPr>
        <p:pic>
          <p:nvPicPr>
            <p:cNvPr id="5" name="Picture 38" descr="练习1"/>
            <p:cNvPicPr>
              <a:picLocks noChangeAspect="1" noChangeArrowheads="1"/>
            </p:cNvPicPr>
            <p:nvPr/>
          </p:nvPicPr>
          <p:blipFill>
            <a:blip r:embed="rId2" cstate="print"/>
            <a:srcRect/>
            <a:stretch>
              <a:fillRect/>
            </a:stretch>
          </p:blipFill>
          <p:spPr bwMode="auto">
            <a:xfrm>
              <a:off x="-146" y="128"/>
              <a:ext cx="1024" cy="1315"/>
            </a:xfrm>
            <a:prstGeom prst="rect">
              <a:avLst/>
            </a:prstGeom>
            <a:noFill/>
            <a:ln w="9525">
              <a:noFill/>
              <a:miter lim="800000"/>
              <a:headEnd/>
              <a:tailEnd/>
            </a:ln>
          </p:spPr>
        </p:pic>
        <p:sp>
          <p:nvSpPr>
            <p:cNvPr id="6" name="Rectangle 39" descr="信纸"/>
            <p:cNvSpPr>
              <a:spLocks noChangeArrowheads="1"/>
            </p:cNvSpPr>
            <p:nvPr/>
          </p:nvSpPr>
          <p:spPr bwMode="auto">
            <a:xfrm>
              <a:off x="0" y="316"/>
              <a:ext cx="729" cy="463"/>
            </a:xfrm>
            <a:prstGeom prst="rect">
              <a:avLst/>
            </a:prstGeom>
            <a:noFill/>
            <a:ln w="9525">
              <a:noFill/>
              <a:miter lim="800000"/>
              <a:headEnd/>
              <a:tailEnd/>
            </a:ln>
            <a:effectLst/>
          </p:spPr>
          <p:txBody>
            <a:bodyPr wrap="square">
              <a:spAutoFit/>
            </a:bodyPr>
            <a:lstStyle/>
            <a:p>
              <a:pPr algn="ctr"/>
              <a:r>
                <a:rPr lang="zh-CN" altLang="en-US" sz="2800"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 descr="https://ss0.bdstatic.com/70cFuHSh_Q1YnxGkpoWK1HF6hhy/it/u=4060118164,2428799098&amp;fm=26&amp;gp=0.jpg"/>
          <p:cNvPicPr>
            <a:picLocks noChangeAspect="1" noChangeArrowheads="1"/>
          </p:cNvPicPr>
          <p:nvPr/>
        </p:nvPicPr>
        <p:blipFill>
          <a:blip r:embed="rId2" cstate="print"/>
          <a:srcRect/>
          <a:stretch>
            <a:fillRect/>
          </a:stretch>
        </p:blipFill>
        <p:spPr bwMode="auto">
          <a:xfrm>
            <a:off x="467544" y="404664"/>
            <a:ext cx="8280920" cy="5835905"/>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Grp="1" noChangeArrowheads="1"/>
          </p:cNvSpPr>
          <p:nvPr>
            <p:ph type="title"/>
          </p:nvPr>
        </p:nvSpPr>
        <p:spPr>
          <a:xfrm>
            <a:off x="323528" y="116632"/>
            <a:ext cx="8424936" cy="1440160"/>
          </a:xfrm>
          <a:noFill/>
          <a:ln/>
        </p:spPr>
        <p:txBody>
          <a:bodyPr>
            <a:normAutofit/>
          </a:bodyPr>
          <a:lstStyle/>
          <a:p>
            <a:r>
              <a:rPr lang="en-US" altLang="zh-CN" sz="3800" b="1" dirty="0">
                <a:solidFill>
                  <a:schemeClr val="tx2"/>
                </a:solidFill>
                <a:ea typeface="华文新魏" pitchFamily="2" charset="-122"/>
              </a:rPr>
              <a:t>5</a:t>
            </a:r>
            <a:r>
              <a:rPr lang="zh-CN" altLang="en-US" sz="3800" b="1" dirty="0">
                <a:solidFill>
                  <a:schemeClr val="tx2"/>
                </a:solidFill>
                <a:ea typeface="华文新魏" pitchFamily="2" charset="-122"/>
              </a:rPr>
              <a:t>、新文化运动左翼人士对西方资产阶级文化思想的怀疑和保留</a:t>
            </a:r>
            <a:r>
              <a:rPr lang="zh-CN" altLang="en-US" sz="3800" dirty="0">
                <a:solidFill>
                  <a:schemeClr val="tx2"/>
                </a:solidFill>
              </a:rPr>
              <a:t> </a:t>
            </a:r>
          </a:p>
        </p:txBody>
      </p:sp>
      <p:sp>
        <p:nvSpPr>
          <p:cNvPr id="31746" name="Rectangle 2"/>
          <p:cNvSpPr>
            <a:spLocks noGrp="1" noChangeArrowheads="1"/>
          </p:cNvSpPr>
          <p:nvPr>
            <p:ph sz="quarter" idx="1"/>
          </p:nvPr>
        </p:nvSpPr>
        <p:spPr>
          <a:xfrm>
            <a:off x="395536" y="1916832"/>
            <a:ext cx="8568952" cy="935037"/>
          </a:xfrm>
          <a:solidFill>
            <a:schemeClr val="bg1"/>
          </a:solidFill>
        </p:spPr>
        <p:txBody>
          <a:bodyPr>
            <a:noAutofit/>
          </a:bodyPr>
          <a:lstStyle/>
          <a:p>
            <a:pPr>
              <a:lnSpc>
                <a:spcPct val="90000"/>
              </a:lnSpc>
              <a:buFont typeface="Wingdings" pitchFamily="2" charset="2"/>
              <a:buNone/>
            </a:pPr>
            <a:r>
              <a:rPr lang="zh-CN" altLang="en-US" b="1" dirty="0">
                <a:solidFill>
                  <a:schemeClr val="tx2"/>
                </a:solidFill>
                <a:latin typeface="华文新魏" pitchFamily="2" charset="-122"/>
                <a:ea typeface="华文新魏" pitchFamily="2" charset="-122"/>
              </a:rPr>
              <a:t>（</a:t>
            </a:r>
            <a:r>
              <a:rPr lang="en-US" altLang="zh-CN" b="1" dirty="0">
                <a:solidFill>
                  <a:schemeClr val="tx2"/>
                </a:solidFill>
                <a:latin typeface="华文新魏" pitchFamily="2" charset="-122"/>
                <a:ea typeface="华文新魏" pitchFamily="2" charset="-122"/>
              </a:rPr>
              <a:t>1</a:t>
            </a:r>
            <a:r>
              <a:rPr lang="zh-CN" altLang="en-US" b="1" dirty="0">
                <a:solidFill>
                  <a:schemeClr val="tx2"/>
                </a:solidFill>
                <a:latin typeface="华文新魏" pitchFamily="2" charset="-122"/>
                <a:ea typeface="华文新魏" pitchFamily="2" charset="-122"/>
              </a:rPr>
              <a:t>）在帝国主义时代，资本主义制度的内在矛盾已经比较充分地暴露出来。</a:t>
            </a:r>
          </a:p>
        </p:txBody>
      </p:sp>
      <p:pic>
        <p:nvPicPr>
          <p:cNvPr id="31747" name="Picture 3" descr="C4"/>
          <p:cNvPicPr>
            <a:picLocks noChangeAspect="1" noChangeArrowheads="1"/>
          </p:cNvPicPr>
          <p:nvPr/>
        </p:nvPicPr>
        <p:blipFill>
          <a:blip r:embed="rId2" cstate="print"/>
          <a:srcRect/>
          <a:stretch>
            <a:fillRect/>
          </a:stretch>
        </p:blipFill>
        <p:spPr bwMode="auto">
          <a:xfrm>
            <a:off x="6300192" y="2348880"/>
            <a:ext cx="2447925" cy="3167063"/>
          </a:xfrm>
          <a:prstGeom prst="rect">
            <a:avLst/>
          </a:prstGeom>
          <a:noFill/>
          <a:ln w="9525">
            <a:noFill/>
            <a:miter lim="800000"/>
            <a:headEnd/>
            <a:tailEnd/>
          </a:ln>
        </p:spPr>
      </p:pic>
      <p:sp>
        <p:nvSpPr>
          <p:cNvPr id="31750" name="Rectangle 6"/>
          <p:cNvSpPr>
            <a:spLocks noChangeArrowheads="1"/>
          </p:cNvSpPr>
          <p:nvPr/>
        </p:nvSpPr>
        <p:spPr bwMode="auto">
          <a:xfrm>
            <a:off x="6732240" y="5805264"/>
            <a:ext cx="1944687" cy="369332"/>
          </a:xfrm>
          <a:prstGeom prst="rect">
            <a:avLst/>
          </a:prstGeom>
          <a:solidFill>
            <a:srgbClr val="FFFFFF"/>
          </a:solidFill>
          <a:ln w="9525">
            <a:noFill/>
            <a:miter lim="800000"/>
            <a:headEnd/>
            <a:tailEnd/>
          </a:ln>
          <a:effectLst>
            <a:outerShdw sy="50000" rotWithShape="0">
              <a:srgbClr val="808080">
                <a:alpha val="50000"/>
              </a:srgbClr>
            </a:outerShdw>
          </a:effectLst>
        </p:spPr>
        <p:txBody>
          <a:bodyPr anchor="ctr">
            <a:spAutoFit/>
          </a:bodyPr>
          <a:lstStyle/>
          <a:p>
            <a:r>
              <a:rPr lang="zh-CN" altLang="en-US" sz="1600" b="1" dirty="0">
                <a:solidFill>
                  <a:schemeClr val="tx1"/>
                </a:solidFill>
              </a:rPr>
              <a:t>陈独秀</a:t>
            </a:r>
            <a:r>
              <a:rPr lang="en-US" altLang="zh-CN" sz="1600" b="1" dirty="0">
                <a:solidFill>
                  <a:schemeClr val="tx1"/>
                </a:solidFill>
              </a:rPr>
              <a:t>(1879--1942)</a:t>
            </a:r>
            <a:r>
              <a:rPr lang="en-US" altLang="zh-CN" b="1" dirty="0"/>
              <a:t> </a:t>
            </a:r>
          </a:p>
        </p:txBody>
      </p:sp>
      <p:sp>
        <p:nvSpPr>
          <p:cNvPr id="7" name="云形标注 6"/>
          <p:cNvSpPr/>
          <p:nvPr/>
        </p:nvSpPr>
        <p:spPr>
          <a:xfrm>
            <a:off x="1187624" y="3356992"/>
            <a:ext cx="3816424" cy="2952328"/>
          </a:xfrm>
          <a:prstGeom prst="cloudCallout">
            <a:avLst>
              <a:gd name="adj1" fmla="val 101986"/>
              <a:gd name="adj2" fmla="val -3579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2"/>
                </a:solidFill>
                <a:latin typeface="Times New Roman"/>
              </a:rPr>
              <a:t>“</a:t>
            </a:r>
            <a:r>
              <a:rPr lang="zh-CN" altLang="en-US" b="1" dirty="0" smtClean="0">
                <a:solidFill>
                  <a:schemeClr val="tx2"/>
                </a:solidFill>
              </a:rPr>
              <a:t>自竞争人权之说兴，机器资本之广用，其害遂演而日深；政治之不平等，一变而为社会之不平等；君主贵族之压制，一变而为资本家之压制。此近世文明之缺点，无容讳言也。</a:t>
            </a:r>
            <a:r>
              <a:rPr lang="zh-CN" altLang="en-US" b="1" dirty="0" smtClean="0">
                <a:solidFill>
                  <a:schemeClr val="tx2"/>
                </a:solidFill>
                <a:latin typeface="Times New Roman"/>
              </a:rPr>
              <a:t>”</a:t>
            </a:r>
            <a:r>
              <a:rPr lang="zh-CN" altLang="en-US" b="1" dirty="0" smtClean="0">
                <a:solidFill>
                  <a:schemeClr val="tx2"/>
                </a:solidFill>
              </a:rPr>
              <a:t> </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animScale>
                                      <p:cBhvr>
                                        <p:cTn id="7" dur="1000" decel="50000" fill="hold">
                                          <p:stCondLst>
                                            <p:cond delay="0"/>
                                          </p:stCondLst>
                                        </p:cTn>
                                        <p:tgtEl>
                                          <p:spTgt spid="317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31747"/>
                                        </p:tgtEl>
                                        <p:attrNameLst>
                                          <p:attrName>ppt_x,ppt_y</p:attrName>
                                        </p:attrNameLst>
                                      </p:cBhvr>
                                      <p:rCtr x="0" y="0"/>
                                    </p:animMotion>
                                    <p:animEffect transition="in" filter="fade">
                                      <p:cBhvr>
                                        <p:cTn id="9" dur="10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8146152" cy="1143000"/>
          </a:xfrm>
        </p:spPr>
        <p:txBody>
          <a:bodyPr/>
          <a:lstStyle/>
          <a:p>
            <a:r>
              <a:rPr lang="zh-CN" altLang="en-US" b="1" dirty="0" smtClean="0"/>
              <a:t>要论提示 ：</a:t>
            </a:r>
            <a:endParaRPr lang="zh-CN" altLang="en-US" b="1" dirty="0"/>
          </a:p>
        </p:txBody>
      </p:sp>
      <p:sp>
        <p:nvSpPr>
          <p:cNvPr id="3" name="内容占位符 2"/>
          <p:cNvSpPr>
            <a:spLocks noGrp="1"/>
          </p:cNvSpPr>
          <p:nvPr>
            <p:ph sz="quarter" idx="1"/>
          </p:nvPr>
        </p:nvSpPr>
        <p:spPr>
          <a:xfrm>
            <a:off x="611560" y="2420888"/>
            <a:ext cx="8064896" cy="2304256"/>
          </a:xfrm>
        </p:spPr>
        <p:txBody>
          <a:bodyPr>
            <a:noAutofit/>
          </a:bodyPr>
          <a:lstStyle/>
          <a:p>
            <a:r>
              <a:rPr lang="zh-CN" altLang="en-US" sz="3200" b="1" dirty="0" smtClean="0">
                <a:solidFill>
                  <a:schemeClr val="tx2"/>
                </a:solidFill>
              </a:rPr>
              <a:t>新文化运动和五四运动</a:t>
            </a:r>
            <a:endParaRPr lang="en-US" altLang="zh-CN" sz="3200" b="1" dirty="0" smtClean="0">
              <a:solidFill>
                <a:schemeClr val="tx2"/>
              </a:solidFill>
            </a:endParaRPr>
          </a:p>
          <a:p>
            <a:r>
              <a:rPr lang="zh-CN" altLang="en-US" sz="3200" b="1" dirty="0" smtClean="0">
                <a:solidFill>
                  <a:schemeClr val="tx2"/>
                </a:solidFill>
              </a:rPr>
              <a:t>马克思主义进一步传播与中国共产党诞生</a:t>
            </a:r>
            <a:endParaRPr lang="en-US" altLang="zh-CN" sz="3200" b="1" dirty="0" smtClean="0">
              <a:solidFill>
                <a:schemeClr val="tx2"/>
              </a:solidFill>
            </a:endParaRPr>
          </a:p>
          <a:p>
            <a:r>
              <a:rPr lang="zh-CN" altLang="en-US" sz="3200" b="1" dirty="0" smtClean="0">
                <a:solidFill>
                  <a:schemeClr val="tx2"/>
                </a:solidFill>
              </a:rPr>
              <a:t>中国革命的新局面</a:t>
            </a:r>
          </a:p>
        </p:txBody>
      </p:sp>
      <p:pic>
        <p:nvPicPr>
          <p:cNvPr id="62466" name="Picture 2" descr="http://p2.so.qhmsg.com/bdr/_240_/t01d4df1d439b5467f2.jpg"/>
          <p:cNvPicPr>
            <a:picLocks noChangeAspect="1" noChangeArrowheads="1"/>
          </p:cNvPicPr>
          <p:nvPr/>
        </p:nvPicPr>
        <p:blipFill>
          <a:blip r:embed="rId2" cstate="print"/>
          <a:srcRect/>
          <a:stretch>
            <a:fillRect/>
          </a:stretch>
        </p:blipFill>
        <p:spPr bwMode="auto">
          <a:xfrm>
            <a:off x="6444208" y="116632"/>
            <a:ext cx="2302768" cy="2031854"/>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51520" y="188640"/>
            <a:ext cx="8713663" cy="1511300"/>
          </a:xfrm>
        </p:spPr>
        <p:txBody>
          <a:bodyPr>
            <a:noAutofit/>
          </a:bodyPr>
          <a:lstStyle/>
          <a:p>
            <a:r>
              <a:rPr lang="zh-CN" altLang="en-US" sz="3200" b="1" dirty="0">
                <a:solidFill>
                  <a:srgbClr val="0000CC"/>
                </a:solidFill>
                <a:latin typeface="华文新魏" pitchFamily="2" charset="-122"/>
                <a:ea typeface="华文新魏" pitchFamily="2" charset="-122"/>
              </a:rPr>
              <a:t> </a:t>
            </a:r>
            <a:r>
              <a:rPr lang="zh-CN" altLang="en-US" sz="3200" b="1" dirty="0">
                <a:solidFill>
                  <a:schemeClr val="tx1"/>
                </a:solidFill>
                <a:latin typeface="+mn-ea"/>
                <a:ea typeface="+mn-ea"/>
              </a:rPr>
              <a:t>（</a:t>
            </a:r>
            <a:r>
              <a:rPr lang="en-US" altLang="zh-CN" sz="3200" b="1" dirty="0">
                <a:solidFill>
                  <a:schemeClr val="tx1"/>
                </a:solidFill>
                <a:latin typeface="+mn-ea"/>
                <a:ea typeface="+mn-ea"/>
              </a:rPr>
              <a:t>2</a:t>
            </a:r>
            <a:r>
              <a:rPr lang="zh-CN" altLang="en-US" sz="3200" b="1" dirty="0">
                <a:solidFill>
                  <a:schemeClr val="tx1"/>
                </a:solidFill>
                <a:latin typeface="+mn-ea"/>
                <a:ea typeface="+mn-ea"/>
              </a:rPr>
              <a:t>）</a:t>
            </a:r>
            <a:r>
              <a:rPr lang="en-US" altLang="zh-CN" sz="3200" b="1" dirty="0">
                <a:solidFill>
                  <a:schemeClr val="tx1"/>
                </a:solidFill>
                <a:latin typeface="+mn-ea"/>
                <a:ea typeface="+mn-ea"/>
              </a:rPr>
              <a:t>1914</a:t>
            </a:r>
            <a:r>
              <a:rPr lang="zh-CN" altLang="en-US" sz="3200" b="1" dirty="0">
                <a:solidFill>
                  <a:schemeClr val="tx1"/>
                </a:solidFill>
                <a:latin typeface="+mn-ea"/>
                <a:ea typeface="+mn-ea"/>
              </a:rPr>
              <a:t>年至</a:t>
            </a:r>
            <a:r>
              <a:rPr lang="en-US" altLang="zh-CN" sz="3200" b="1" dirty="0">
                <a:solidFill>
                  <a:schemeClr val="tx1"/>
                </a:solidFill>
                <a:latin typeface="+mn-ea"/>
                <a:ea typeface="+mn-ea"/>
              </a:rPr>
              <a:t>1918</a:t>
            </a:r>
            <a:r>
              <a:rPr lang="zh-CN" altLang="en-US" sz="3200" b="1" dirty="0">
                <a:solidFill>
                  <a:schemeClr val="tx1"/>
                </a:solidFill>
                <a:latin typeface="+mn-ea"/>
                <a:ea typeface="+mn-ea"/>
              </a:rPr>
              <a:t>年的第一次世界大战，以极端的形式进一步暴露了资本主义制度固有的不可克服的矛盾。</a:t>
            </a:r>
            <a:r>
              <a:rPr lang="zh-CN" altLang="en-US" sz="3200" b="1" dirty="0">
                <a:latin typeface="+mn-ea"/>
                <a:ea typeface="+mn-ea"/>
              </a:rPr>
              <a:t> </a:t>
            </a:r>
          </a:p>
        </p:txBody>
      </p:sp>
      <p:graphicFrame>
        <p:nvGraphicFramePr>
          <p:cNvPr id="32771" name="Group 3"/>
          <p:cNvGraphicFramePr>
            <a:graphicFrameLocks noGrp="1"/>
          </p:cNvGraphicFramePr>
          <p:nvPr>
            <p:ph type="tbl" idx="1"/>
          </p:nvPr>
        </p:nvGraphicFramePr>
        <p:xfrm>
          <a:off x="467544" y="1916832"/>
          <a:ext cx="8518401" cy="4530727"/>
        </p:xfrm>
        <a:graphic>
          <a:graphicData uri="http://schemas.openxmlformats.org/drawingml/2006/table">
            <a:tbl>
              <a:tblPr/>
              <a:tblGrid>
                <a:gridCol w="1636927"/>
                <a:gridCol w="6881474"/>
              </a:tblGrid>
              <a:tr h="61753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2"/>
                          </a:solidFill>
                          <a:effectLst/>
                          <a:latin typeface="华文新魏" pitchFamily="2" charset="-122"/>
                          <a:ea typeface="华文新魏" pitchFamily="2" charset="-122"/>
                        </a:rPr>
                        <a:t>战争历时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2"/>
                          </a:solidFill>
                          <a:effectLst/>
                          <a:latin typeface="华文新魏" pitchFamily="2" charset="-122"/>
                          <a:ea typeface="华文新魏" pitchFamily="2" charset="-122"/>
                        </a:rPr>
                        <a:t>4</a:t>
                      </a:r>
                      <a:r>
                        <a:rPr kumimoji="0" lang="zh-CN" altLang="en-US" sz="2200" b="1" i="0" u="none" strike="noStrike" cap="none" normalizeH="0" baseline="0" smtClean="0">
                          <a:ln>
                            <a:noFill/>
                          </a:ln>
                          <a:solidFill>
                            <a:schemeClr val="tx2"/>
                          </a:solidFill>
                          <a:effectLst/>
                          <a:latin typeface="华文新魏" pitchFamily="2" charset="-122"/>
                          <a:ea typeface="华文新魏" pitchFamily="2" charset="-122"/>
                        </a:rPr>
                        <a:t>年零</a:t>
                      </a:r>
                      <a:r>
                        <a:rPr kumimoji="0" lang="en-US" altLang="zh-CN" sz="2200" b="1" i="0" u="none" strike="noStrike" cap="none" normalizeH="0" baseline="0" smtClean="0">
                          <a:ln>
                            <a:noFill/>
                          </a:ln>
                          <a:solidFill>
                            <a:schemeClr val="tx2"/>
                          </a:solidFill>
                          <a:effectLst/>
                          <a:latin typeface="华文新魏" pitchFamily="2" charset="-122"/>
                          <a:ea typeface="华文新魏" pitchFamily="2" charset="-122"/>
                        </a:rPr>
                        <a:t>3</a:t>
                      </a:r>
                      <a:r>
                        <a:rPr kumimoji="0" lang="zh-CN" altLang="en-US" sz="2200" b="1" i="0" u="none" strike="noStrike" cap="none" normalizeH="0" baseline="0" smtClean="0">
                          <a:ln>
                            <a:noFill/>
                          </a:ln>
                          <a:solidFill>
                            <a:schemeClr val="tx2"/>
                          </a:solidFill>
                          <a:effectLst/>
                          <a:latin typeface="华文新魏" pitchFamily="2" charset="-122"/>
                          <a:ea typeface="华文新魏" pitchFamily="2" charset="-122"/>
                        </a:rPr>
                        <a:t>个多月（</a:t>
                      </a:r>
                      <a:r>
                        <a:rPr kumimoji="0" lang="en-US" altLang="zh-CN" sz="2200" b="1" i="0" u="none" strike="noStrike" cap="none" normalizeH="0" baseline="0" smtClean="0">
                          <a:ln>
                            <a:noFill/>
                          </a:ln>
                          <a:solidFill>
                            <a:schemeClr val="tx2"/>
                          </a:solidFill>
                          <a:effectLst/>
                          <a:latin typeface="华文新魏" pitchFamily="2" charset="-122"/>
                          <a:ea typeface="华文新魏" pitchFamily="2" charset="-122"/>
                        </a:rPr>
                        <a:t>1914/7/28</a:t>
                      </a:r>
                      <a:r>
                        <a:rPr kumimoji="0" lang="en-US" altLang="zh-CN" sz="2200" b="1" i="0" u="none" strike="noStrike" cap="none" normalizeH="0" baseline="0" smtClean="0">
                          <a:ln>
                            <a:noFill/>
                          </a:ln>
                          <a:solidFill>
                            <a:schemeClr val="tx2"/>
                          </a:solidFill>
                          <a:effectLst/>
                          <a:latin typeface="Arial"/>
                          <a:ea typeface="华文新魏" pitchFamily="2" charset="-122"/>
                        </a:rPr>
                        <a:t>——</a:t>
                      </a:r>
                      <a:r>
                        <a:rPr kumimoji="0" lang="en-US" altLang="zh-CN" sz="2200" b="1" i="0" u="none" strike="noStrike" cap="none" normalizeH="0" baseline="0" smtClean="0">
                          <a:ln>
                            <a:noFill/>
                          </a:ln>
                          <a:solidFill>
                            <a:schemeClr val="tx2"/>
                          </a:solidFill>
                          <a:effectLst/>
                          <a:latin typeface="华文新魏" pitchFamily="2" charset="-122"/>
                          <a:ea typeface="华文新魏" pitchFamily="2" charset="-122"/>
                        </a:rPr>
                        <a:t>1918/11/11</a:t>
                      </a:r>
                      <a:r>
                        <a:rPr kumimoji="0" lang="zh-CN" altLang="en-US" sz="2200" b="1" i="0" u="none" strike="noStrike" cap="none" normalizeH="0" baseline="0" smtClean="0">
                          <a:ln>
                            <a:noFill/>
                          </a:ln>
                          <a:solidFill>
                            <a:schemeClr val="tx2"/>
                          </a:solidFill>
                          <a:effectLst/>
                          <a:latin typeface="华文新魏" pitchFamily="2" charset="-122"/>
                          <a:ea typeface="华文新魏"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2"/>
                          </a:solidFill>
                          <a:effectLst/>
                          <a:latin typeface="华文新魏" pitchFamily="2" charset="-122"/>
                          <a:ea typeface="华文新魏" pitchFamily="2" charset="-122"/>
                        </a:rPr>
                        <a:t>参战国家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2"/>
                          </a:solidFill>
                          <a:effectLst/>
                          <a:latin typeface="华文新魏" pitchFamily="2" charset="-122"/>
                          <a:ea typeface="华文新魏" pitchFamily="2" charset="-122"/>
                        </a:rPr>
                        <a:t>33</a:t>
                      </a:r>
                      <a:r>
                        <a:rPr kumimoji="0" lang="zh-CN" altLang="en-US" sz="2200" b="1" i="0" u="none" strike="noStrike" cap="none" normalizeH="0" baseline="0" smtClean="0">
                          <a:ln>
                            <a:noFill/>
                          </a:ln>
                          <a:solidFill>
                            <a:schemeClr val="tx2"/>
                          </a:solidFill>
                          <a:effectLst/>
                          <a:latin typeface="华文新魏" pitchFamily="2" charset="-122"/>
                          <a:ea typeface="华文新魏" pitchFamily="2" charset="-122"/>
                        </a:rPr>
                        <a:t>个</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6524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2"/>
                          </a:solidFill>
                          <a:effectLst/>
                          <a:latin typeface="华文新魏" pitchFamily="2" charset="-122"/>
                          <a:ea typeface="华文新魏" pitchFamily="2" charset="-122"/>
                        </a:rPr>
                        <a:t>战争范围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2"/>
                          </a:solidFill>
                          <a:effectLst/>
                          <a:latin typeface="华文新魏" pitchFamily="2" charset="-122"/>
                          <a:ea typeface="华文新魏" pitchFamily="2" charset="-122"/>
                        </a:rPr>
                        <a:t>14</a:t>
                      </a:r>
                      <a:r>
                        <a:rPr kumimoji="0" lang="zh-CN" altLang="en-US" sz="2200" b="1" i="0" u="none" strike="noStrike" cap="none" normalizeH="0" baseline="0" smtClean="0">
                          <a:ln>
                            <a:noFill/>
                          </a:ln>
                          <a:solidFill>
                            <a:schemeClr val="tx2"/>
                          </a:solidFill>
                          <a:effectLst/>
                          <a:latin typeface="华文新魏" pitchFamily="2" charset="-122"/>
                          <a:ea typeface="华文新魏" pitchFamily="2" charset="-122"/>
                        </a:rPr>
                        <a:t>个国家的</a:t>
                      </a:r>
                      <a:r>
                        <a:rPr kumimoji="0" lang="en-US" altLang="zh-CN" sz="2200" b="1" i="0" u="none" strike="noStrike" cap="none" normalizeH="0" baseline="0" smtClean="0">
                          <a:ln>
                            <a:noFill/>
                          </a:ln>
                          <a:solidFill>
                            <a:schemeClr val="tx2"/>
                          </a:solidFill>
                          <a:effectLst/>
                          <a:latin typeface="华文新魏" pitchFamily="2" charset="-122"/>
                          <a:ea typeface="华文新魏" pitchFamily="2" charset="-122"/>
                        </a:rPr>
                        <a:t>400</a:t>
                      </a:r>
                      <a:r>
                        <a:rPr kumimoji="0" lang="zh-CN" altLang="en-US" sz="2200" b="1" i="0" u="none" strike="noStrike" cap="none" normalizeH="0" baseline="0" smtClean="0">
                          <a:ln>
                            <a:noFill/>
                          </a:ln>
                          <a:solidFill>
                            <a:schemeClr val="tx2"/>
                          </a:solidFill>
                          <a:effectLst/>
                          <a:latin typeface="华文新魏" pitchFamily="2" charset="-122"/>
                          <a:ea typeface="华文新魏" pitchFamily="2" charset="-122"/>
                        </a:rPr>
                        <a:t>万平方千米以上土地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6524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2"/>
                          </a:solidFill>
                          <a:effectLst/>
                          <a:latin typeface="华文新魏" pitchFamily="2" charset="-122"/>
                          <a:ea typeface="华文新魏" pitchFamily="2" charset="-122"/>
                        </a:rPr>
                        <a:t>卷入人口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2"/>
                          </a:solidFill>
                          <a:effectLst/>
                          <a:latin typeface="华文新魏" pitchFamily="2" charset="-122"/>
                          <a:ea typeface="华文新魏" pitchFamily="2" charset="-122"/>
                        </a:rPr>
                        <a:t>超过</a:t>
                      </a:r>
                      <a:r>
                        <a:rPr kumimoji="0" lang="en-US" altLang="zh-CN" sz="2200" b="1" i="0" u="none" strike="noStrike" cap="none" normalizeH="0" baseline="0" smtClean="0">
                          <a:ln>
                            <a:noFill/>
                          </a:ln>
                          <a:solidFill>
                            <a:schemeClr val="tx2"/>
                          </a:solidFill>
                          <a:effectLst/>
                          <a:latin typeface="华文新魏" pitchFamily="2" charset="-122"/>
                          <a:ea typeface="华文新魏" pitchFamily="2" charset="-122"/>
                        </a:rPr>
                        <a:t>15</a:t>
                      </a:r>
                      <a:r>
                        <a:rPr kumimoji="0" lang="zh-CN" altLang="en-US" sz="2200" b="1" i="0" u="none" strike="noStrike" cap="none" normalizeH="0" baseline="0" smtClean="0">
                          <a:ln>
                            <a:noFill/>
                          </a:ln>
                          <a:solidFill>
                            <a:schemeClr val="tx2"/>
                          </a:solidFill>
                          <a:effectLst/>
                          <a:latin typeface="华文新魏" pitchFamily="2" charset="-122"/>
                          <a:ea typeface="华文新魏" pitchFamily="2" charset="-122"/>
                        </a:rPr>
                        <a:t>亿</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6540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2"/>
                          </a:solidFill>
                          <a:effectLst/>
                          <a:latin typeface="华文新魏" pitchFamily="2" charset="-122"/>
                          <a:ea typeface="华文新魏" pitchFamily="2" charset="-122"/>
                        </a:rPr>
                        <a:t>参战人员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2"/>
                          </a:solidFill>
                          <a:effectLst/>
                          <a:latin typeface="华文新魏" pitchFamily="2" charset="-122"/>
                          <a:ea typeface="华文新魏" pitchFamily="2" charset="-122"/>
                        </a:rPr>
                        <a:t>7000</a:t>
                      </a:r>
                      <a:r>
                        <a:rPr kumimoji="0" lang="zh-CN" altLang="en-US" sz="2200" b="1" i="0" u="none" strike="noStrike" cap="none" normalizeH="0" baseline="0" smtClean="0">
                          <a:ln>
                            <a:noFill/>
                          </a:ln>
                          <a:solidFill>
                            <a:schemeClr val="tx2"/>
                          </a:solidFill>
                          <a:effectLst/>
                          <a:latin typeface="华文新魏" pitchFamily="2" charset="-122"/>
                          <a:ea typeface="华文新魏" pitchFamily="2" charset="-122"/>
                        </a:rPr>
                        <a:t>多万</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2"/>
                          </a:solidFill>
                          <a:effectLst/>
                          <a:latin typeface="华文新魏" pitchFamily="2" charset="-122"/>
                          <a:ea typeface="华文新魏" pitchFamily="2" charset="-122"/>
                        </a:rPr>
                        <a:t>伤亡人员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dirty="0" smtClean="0">
                          <a:ln>
                            <a:noFill/>
                          </a:ln>
                          <a:solidFill>
                            <a:schemeClr val="tx2"/>
                          </a:solidFill>
                          <a:effectLst/>
                          <a:latin typeface="华文新魏" pitchFamily="2" charset="-122"/>
                          <a:ea typeface="华文新魏" pitchFamily="2" charset="-122"/>
                        </a:rPr>
                        <a:t>3000</a:t>
                      </a:r>
                      <a:r>
                        <a:rPr kumimoji="0" lang="zh-CN" altLang="en-US" sz="2200" b="1" i="0" u="none" strike="noStrike" cap="none" normalizeH="0" baseline="0" dirty="0" smtClean="0">
                          <a:ln>
                            <a:noFill/>
                          </a:ln>
                          <a:solidFill>
                            <a:schemeClr val="tx2"/>
                          </a:solidFill>
                          <a:effectLst/>
                          <a:latin typeface="华文新魏" pitchFamily="2" charset="-122"/>
                          <a:ea typeface="华文新魏" pitchFamily="2" charset="-122"/>
                        </a:rPr>
                        <a:t>多万</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6524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2"/>
                          </a:solidFill>
                          <a:effectLst/>
                          <a:latin typeface="华文新魏" pitchFamily="2" charset="-122"/>
                          <a:ea typeface="华文新魏" pitchFamily="2" charset="-122"/>
                        </a:rPr>
                        <a:t>经济损失</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dirty="0" smtClean="0">
                          <a:ln>
                            <a:noFill/>
                          </a:ln>
                          <a:solidFill>
                            <a:schemeClr val="tx2"/>
                          </a:solidFill>
                          <a:effectLst/>
                          <a:latin typeface="华文新魏" pitchFamily="2" charset="-122"/>
                          <a:ea typeface="华文新魏" pitchFamily="2" charset="-122"/>
                        </a:rPr>
                        <a:t>3400</a:t>
                      </a:r>
                      <a:r>
                        <a:rPr kumimoji="0" lang="zh-CN" altLang="en-US" sz="2200" b="1" i="0" u="none" strike="noStrike" cap="none" normalizeH="0" baseline="0" dirty="0" smtClean="0">
                          <a:ln>
                            <a:noFill/>
                          </a:ln>
                          <a:solidFill>
                            <a:schemeClr val="tx2"/>
                          </a:solidFill>
                          <a:effectLst/>
                          <a:latin typeface="华文新魏" pitchFamily="2" charset="-122"/>
                          <a:ea typeface="华文新魏" pitchFamily="2" charset="-122"/>
                        </a:rPr>
                        <a:t>多亿美元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bl>
          </a:graphicData>
        </a:graphic>
      </p:graphicFrame>
      <p:sp>
        <p:nvSpPr>
          <p:cNvPr id="32797" name="AutoShape 29"/>
          <p:cNvSpPr>
            <a:spLocks noChangeArrowheads="1"/>
          </p:cNvSpPr>
          <p:nvPr/>
        </p:nvSpPr>
        <p:spPr bwMode="auto">
          <a:xfrm>
            <a:off x="5076056" y="3645024"/>
            <a:ext cx="3776662" cy="2520950"/>
          </a:xfrm>
          <a:prstGeom prst="irregularSeal1">
            <a:avLst/>
          </a:prstGeom>
          <a:gradFill rotWithShape="0">
            <a:gsLst>
              <a:gs pos="0">
                <a:srgbClr val="000082"/>
              </a:gs>
              <a:gs pos="15000">
                <a:srgbClr val="66008F"/>
              </a:gs>
              <a:gs pos="32499">
                <a:srgbClr val="BA0066"/>
              </a:gs>
              <a:gs pos="45000">
                <a:srgbClr val="FF0000"/>
              </a:gs>
              <a:gs pos="50000">
                <a:srgbClr val="FF8200"/>
              </a:gs>
              <a:gs pos="55001">
                <a:srgbClr val="FF0000"/>
              </a:gs>
              <a:gs pos="67501">
                <a:srgbClr val="BA0066"/>
              </a:gs>
              <a:gs pos="85000">
                <a:srgbClr val="66008F"/>
              </a:gs>
              <a:gs pos="100000">
                <a:srgbClr val="000082"/>
              </a:gs>
            </a:gsLst>
            <a:lin ang="18900000" scaled="1"/>
          </a:gradFill>
          <a:ln w="9525" cap="sq">
            <a:solidFill>
              <a:srgbClr val="000000"/>
            </a:solidFill>
            <a:miter lim="800000"/>
            <a:headEnd/>
            <a:tailEnd/>
          </a:ln>
          <a:effectLst/>
        </p:spPr>
        <p:txBody>
          <a:bodyPr wrap="none" anchor="ctr"/>
          <a:lstStyle/>
          <a:p>
            <a:pPr algn="ctr" eaLnBrk="0" hangingPunct="0"/>
            <a:r>
              <a:rPr lang="zh-CN" altLang="en-US" sz="4400" b="1" dirty="0">
                <a:solidFill>
                  <a:schemeClr val="bg1"/>
                </a:solidFill>
                <a:latin typeface="华文新魏" pitchFamily="2" charset="-122"/>
                <a:ea typeface="华文新魏" pitchFamily="2" charset="-122"/>
              </a:rPr>
              <a:t>世界</a:t>
            </a:r>
          </a:p>
          <a:p>
            <a:pPr algn="ctr" eaLnBrk="0" hangingPunct="0"/>
            <a:r>
              <a:rPr lang="zh-CN" altLang="en-US" sz="4400" b="1" dirty="0">
                <a:solidFill>
                  <a:schemeClr val="bg1"/>
                </a:solidFill>
                <a:latin typeface="华文新魏" pitchFamily="2" charset="-122"/>
                <a:ea typeface="华文新魏" pitchFamily="2" charset="-122"/>
              </a:rPr>
              <a:t>大战</a:t>
            </a:r>
            <a:endParaRPr lang="zh-CN" altLang="en-US" sz="4000" b="1" dirty="0">
              <a:solidFill>
                <a:schemeClr val="bg1"/>
              </a:solidFill>
              <a:latin typeface="华文新魏" pitchFamily="2" charset="-122"/>
              <a:ea typeface="华文新魏"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strips(downRight)">
                                      <p:cBhvr>
                                        <p:cTn id="7" dur="500"/>
                                        <p:tgtEl>
                                          <p:spTgt spid="32771"/>
                                        </p:tgtEl>
                                      </p:cBhvr>
                                    </p:animEffect>
                                  </p:childTnLst>
                                </p:cTn>
                              </p:par>
                            </p:childTnLst>
                          </p:cTn>
                        </p:par>
                        <p:par>
                          <p:cTn id="8" fill="hold">
                            <p:stCondLst>
                              <p:cond delay="500"/>
                            </p:stCondLst>
                            <p:childTnLst>
                              <p:par>
                                <p:cTn id="9" presetID="23" presetClass="entr" presetSubtype="528" fill="hold" grpId="0" nodeType="afterEffect">
                                  <p:stCondLst>
                                    <p:cond delay="0"/>
                                  </p:stCondLst>
                                  <p:childTnLst>
                                    <p:set>
                                      <p:cBhvr>
                                        <p:cTn id="10" dur="1" fill="hold">
                                          <p:stCondLst>
                                            <p:cond delay="0"/>
                                          </p:stCondLst>
                                        </p:cTn>
                                        <p:tgtEl>
                                          <p:spTgt spid="32797"/>
                                        </p:tgtEl>
                                        <p:attrNameLst>
                                          <p:attrName>style.visibility</p:attrName>
                                        </p:attrNameLst>
                                      </p:cBhvr>
                                      <p:to>
                                        <p:strVal val="visible"/>
                                      </p:to>
                                    </p:set>
                                    <p:anim calcmode="lin" valueType="num">
                                      <p:cBhvr>
                                        <p:cTn id="11" dur="500" fill="hold"/>
                                        <p:tgtEl>
                                          <p:spTgt spid="32797"/>
                                        </p:tgtEl>
                                        <p:attrNameLst>
                                          <p:attrName>ppt_w</p:attrName>
                                        </p:attrNameLst>
                                      </p:cBhvr>
                                      <p:tavLst>
                                        <p:tav tm="0">
                                          <p:val>
                                            <p:fltVal val="0"/>
                                          </p:val>
                                        </p:tav>
                                        <p:tav tm="100000">
                                          <p:val>
                                            <p:strVal val="#ppt_w"/>
                                          </p:val>
                                        </p:tav>
                                      </p:tavLst>
                                    </p:anim>
                                    <p:anim calcmode="lin" valueType="num">
                                      <p:cBhvr>
                                        <p:cTn id="12" dur="500" fill="hold"/>
                                        <p:tgtEl>
                                          <p:spTgt spid="32797"/>
                                        </p:tgtEl>
                                        <p:attrNameLst>
                                          <p:attrName>ppt_h</p:attrName>
                                        </p:attrNameLst>
                                      </p:cBhvr>
                                      <p:tavLst>
                                        <p:tav tm="0">
                                          <p:val>
                                            <p:fltVal val="0"/>
                                          </p:val>
                                        </p:tav>
                                        <p:tav tm="100000">
                                          <p:val>
                                            <p:strVal val="#ppt_h"/>
                                          </p:val>
                                        </p:tav>
                                      </p:tavLst>
                                    </p:anim>
                                    <p:anim calcmode="lin" valueType="num">
                                      <p:cBhvr>
                                        <p:cTn id="13" dur="500" fill="hold"/>
                                        <p:tgtEl>
                                          <p:spTgt spid="32797"/>
                                        </p:tgtEl>
                                        <p:attrNameLst>
                                          <p:attrName>ppt_x</p:attrName>
                                        </p:attrNameLst>
                                      </p:cBhvr>
                                      <p:tavLst>
                                        <p:tav tm="0">
                                          <p:val>
                                            <p:fltVal val="0.5"/>
                                          </p:val>
                                        </p:tav>
                                        <p:tav tm="100000">
                                          <p:val>
                                            <p:strVal val="#ppt_x"/>
                                          </p:val>
                                        </p:tav>
                                      </p:tavLst>
                                    </p:anim>
                                    <p:anim calcmode="lin" valueType="num">
                                      <p:cBhvr>
                                        <p:cTn id="14" dur="500" fill="hold"/>
                                        <p:tgtEl>
                                          <p:spTgt spid="3279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7"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noFill/>
          <a:ln/>
        </p:spPr>
        <p:txBody>
          <a:bodyPr>
            <a:normAutofit fontScale="90000"/>
          </a:bodyPr>
          <a:lstStyle/>
          <a:p>
            <a:r>
              <a:rPr lang="zh-CN" altLang="en-US" sz="4600" b="1" dirty="0"/>
              <a:t>中国人对</a:t>
            </a:r>
            <a:r>
              <a:rPr lang="zh-CN" altLang="en-US" sz="4600" b="1" dirty="0">
                <a:latin typeface="Arial"/>
              </a:rPr>
              <a:t>“</a:t>
            </a:r>
            <a:r>
              <a:rPr lang="zh-CN" altLang="en-US" sz="4600" b="1" dirty="0"/>
              <a:t>一战</a:t>
            </a:r>
            <a:r>
              <a:rPr lang="zh-CN" altLang="en-US" sz="4600" b="1" dirty="0">
                <a:latin typeface="Arial"/>
              </a:rPr>
              <a:t>”</a:t>
            </a:r>
            <a:r>
              <a:rPr lang="zh-CN" altLang="en-US" sz="4600" b="1" dirty="0"/>
              <a:t>后欧洲的印象</a:t>
            </a:r>
          </a:p>
        </p:txBody>
      </p:sp>
      <p:sp>
        <p:nvSpPr>
          <p:cNvPr id="33795" name="AutoShape 3"/>
          <p:cNvSpPr>
            <a:spLocks noGrp="1" noChangeArrowheads="1"/>
          </p:cNvSpPr>
          <p:nvPr>
            <p:ph sz="quarter" idx="1"/>
          </p:nvPr>
        </p:nvSpPr>
        <p:spPr>
          <a:xfrm>
            <a:off x="1187624" y="2348880"/>
            <a:ext cx="3898900" cy="3306589"/>
          </a:xfrm>
          <a:prstGeom prst="foldedCorner">
            <a:avLst>
              <a:gd name="adj" fmla="val 21389"/>
            </a:avLst>
          </a:prstGeom>
          <a:solidFill>
            <a:srgbClr val="CCFFFF">
              <a:alpha val="50000"/>
            </a:srgbClr>
          </a:solidFill>
          <a:ln w="63500" cap="rnd">
            <a:solidFill>
              <a:schemeClr val="accent1"/>
            </a:solidFill>
            <a:prstDash val="sysDot"/>
            <a:round/>
          </a:ln>
        </p:spPr>
        <p:txBody>
          <a:bodyPr>
            <a:normAutofit lnSpcReduction="10000"/>
          </a:bodyPr>
          <a:lstStyle/>
          <a:p>
            <a:pPr>
              <a:lnSpc>
                <a:spcPct val="80000"/>
              </a:lnSpc>
            </a:pPr>
            <a:endParaRPr lang="zh-CN" altLang="en-US" sz="2600" dirty="0"/>
          </a:p>
          <a:p>
            <a:pPr>
              <a:lnSpc>
                <a:spcPct val="80000"/>
              </a:lnSpc>
            </a:pPr>
            <a:r>
              <a:rPr lang="zh-CN" altLang="en-US" sz="2600" dirty="0"/>
              <a:t> </a:t>
            </a:r>
            <a:r>
              <a:rPr lang="zh-CN" altLang="en-US" sz="2600" b="1" dirty="0"/>
              <a:t>“全社会人心都陷入怀疑、沉闷、畏惧之中，好象失了罗针的海船迎着风、遇着雾，不知前途怎生是好。”             </a:t>
            </a:r>
          </a:p>
          <a:p>
            <a:pPr>
              <a:lnSpc>
                <a:spcPct val="80000"/>
              </a:lnSpc>
            </a:pPr>
            <a:r>
              <a:rPr lang="zh-CN" altLang="en-US" sz="2600" b="1" dirty="0"/>
              <a:t>           </a:t>
            </a:r>
            <a:r>
              <a:rPr lang="en-US" altLang="zh-CN" sz="2600" b="1" dirty="0" smtClean="0"/>
              <a:t>----</a:t>
            </a:r>
            <a:r>
              <a:rPr lang="zh-CN" altLang="en-US" sz="2600" b="1" dirty="0" smtClean="0"/>
              <a:t>梁启超</a:t>
            </a:r>
            <a:r>
              <a:rPr lang="en-US" altLang="zh-CN" sz="2600" b="1" dirty="0"/>
              <a:t>《</a:t>
            </a:r>
            <a:r>
              <a:rPr lang="zh-CN" altLang="en-US" sz="2600" b="1" dirty="0"/>
              <a:t>欧游心影录</a:t>
            </a:r>
            <a:r>
              <a:rPr lang="en-US" altLang="zh-CN" sz="2600" b="1" dirty="0"/>
              <a:t>》</a:t>
            </a:r>
          </a:p>
        </p:txBody>
      </p:sp>
      <p:grpSp>
        <p:nvGrpSpPr>
          <p:cNvPr id="6" name="组合 5"/>
          <p:cNvGrpSpPr/>
          <p:nvPr/>
        </p:nvGrpSpPr>
        <p:grpSpPr>
          <a:xfrm>
            <a:off x="5796136" y="1844824"/>
            <a:ext cx="2906465" cy="3733383"/>
            <a:chOff x="5796136" y="1844824"/>
            <a:chExt cx="2906465" cy="3733383"/>
          </a:xfrm>
        </p:grpSpPr>
        <p:pic>
          <p:nvPicPr>
            <p:cNvPr id="33796" name="Picture 4" descr="u=3872989029,1570550337&amp;fm=23&amp;gp=0"/>
            <p:cNvPicPr>
              <a:picLocks noChangeAspect="1" noChangeArrowheads="1"/>
            </p:cNvPicPr>
            <p:nvPr/>
          </p:nvPicPr>
          <p:blipFill>
            <a:blip r:embed="rId2" cstate="print"/>
            <a:srcRect/>
            <a:stretch>
              <a:fillRect/>
            </a:stretch>
          </p:blipFill>
          <p:spPr bwMode="auto">
            <a:xfrm>
              <a:off x="5796136" y="1844824"/>
              <a:ext cx="2906465" cy="3403790"/>
            </a:xfrm>
            <a:prstGeom prst="rect">
              <a:avLst/>
            </a:prstGeom>
            <a:noFill/>
            <a:ln w="9525">
              <a:noFill/>
              <a:miter lim="800000"/>
              <a:headEnd/>
              <a:tailEnd/>
            </a:ln>
          </p:spPr>
        </p:pic>
        <p:sp>
          <p:nvSpPr>
            <p:cNvPr id="33797" name="Rectangle 5"/>
            <p:cNvSpPr>
              <a:spLocks noChangeArrowheads="1"/>
            </p:cNvSpPr>
            <p:nvPr/>
          </p:nvSpPr>
          <p:spPr bwMode="auto">
            <a:xfrm>
              <a:off x="6372419" y="5301208"/>
              <a:ext cx="1630575" cy="276999"/>
            </a:xfrm>
            <a:prstGeom prst="rect">
              <a:avLst/>
            </a:prstGeom>
            <a:noFill/>
            <a:ln w="9525">
              <a:noFill/>
              <a:miter lim="800000"/>
              <a:headEnd/>
              <a:tailEnd/>
            </a:ln>
            <a:effectLst>
              <a:outerShdw sy="50000" rotWithShape="0">
                <a:srgbClr val="808080">
                  <a:alpha val="50000"/>
                </a:srgbClr>
              </a:outerShdw>
            </a:effectLst>
          </p:spPr>
          <p:txBody>
            <a:bodyPr wrap="none">
              <a:spAutoFit/>
            </a:bodyPr>
            <a:lstStyle/>
            <a:p>
              <a:pPr algn="ctr">
                <a:spcBef>
                  <a:spcPct val="50000"/>
                </a:spcBef>
              </a:pPr>
              <a:r>
                <a:rPr lang="zh-CN" altLang="en-US" sz="1200" b="1" dirty="0">
                  <a:solidFill>
                    <a:schemeClr val="tx1"/>
                  </a:solidFill>
                </a:rPr>
                <a:t>梁启超（</a:t>
              </a:r>
              <a:r>
                <a:rPr lang="en-US" altLang="zh-CN" sz="1200" b="1" dirty="0">
                  <a:solidFill>
                    <a:schemeClr val="tx1"/>
                  </a:solidFill>
                </a:rPr>
                <a:t>1873--1929</a:t>
              </a:r>
              <a:r>
                <a:rPr lang="zh-CN" altLang="en-US" sz="1200" b="1" dirty="0">
                  <a:solidFill>
                    <a:schemeClr val="tx1"/>
                  </a:solidFill>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strips(downRight)">
                                      <p:cBhvr>
                                        <p:cTn id="7" dur="500"/>
                                        <p:tgtEl>
                                          <p:spTgt spid="33795">
                                            <p:txEl>
                                              <p:pRg st="1" end="1"/>
                                            </p:txEl>
                                          </p:spTgt>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animEffect transition="in" filter="strips(downRight)">
                                      <p:cBhvr>
                                        <p:cTn id="11" dur="5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utoUpdateAnimBg="0" advAuto="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07504" y="260648"/>
            <a:ext cx="7848872" cy="762000"/>
          </a:xfrm>
          <a:noFill/>
          <a:ln/>
        </p:spPr>
        <p:txBody>
          <a:bodyPr>
            <a:noAutofit/>
          </a:bodyPr>
          <a:lstStyle/>
          <a:p>
            <a:r>
              <a:rPr lang="zh-CN" altLang="en-US" sz="4100" b="1" dirty="0"/>
              <a:t>中国人对“一战”后欧洲的印象</a:t>
            </a:r>
          </a:p>
        </p:txBody>
      </p:sp>
      <p:pic>
        <p:nvPicPr>
          <p:cNvPr id="34819" name="Picture 3" descr="周恩来1"/>
          <p:cNvPicPr>
            <a:picLocks noGrp="1" noChangeAspect="1" noChangeArrowheads="1"/>
          </p:cNvPicPr>
          <p:nvPr>
            <p:ph type="clipArt" sz="half" idx="2"/>
          </p:nvPr>
        </p:nvPicPr>
        <p:blipFill>
          <a:blip r:embed="rId2" cstate="print"/>
          <a:srcRect/>
          <a:stretch>
            <a:fillRect/>
          </a:stretch>
        </p:blipFill>
        <p:spPr>
          <a:xfrm>
            <a:off x="6228184" y="1340768"/>
            <a:ext cx="2485975" cy="2952328"/>
          </a:xfrm>
          <a:noFill/>
          <a:ln w="76200">
            <a:solidFill>
              <a:srgbClr val="B2B2B2"/>
            </a:solidFill>
          </a:ln>
        </p:spPr>
      </p:pic>
      <p:sp>
        <p:nvSpPr>
          <p:cNvPr id="34821" name="Rectangle 5"/>
          <p:cNvSpPr>
            <a:spLocks noChangeArrowheads="1"/>
          </p:cNvSpPr>
          <p:nvPr/>
        </p:nvSpPr>
        <p:spPr bwMode="auto">
          <a:xfrm>
            <a:off x="6695371" y="4509120"/>
            <a:ext cx="1739579" cy="258532"/>
          </a:xfrm>
          <a:prstGeom prst="rect">
            <a:avLst/>
          </a:prstGeom>
          <a:noFill/>
          <a:ln w="9525">
            <a:noFill/>
            <a:miter lim="800000"/>
            <a:headEnd/>
            <a:tailEnd/>
          </a:ln>
          <a:effectLst>
            <a:outerShdw sy="50000" rotWithShape="0">
              <a:srgbClr val="808080">
                <a:alpha val="50000"/>
              </a:srgbClr>
            </a:outerShdw>
          </a:effectLst>
        </p:spPr>
        <p:txBody>
          <a:bodyPr wrap="square">
            <a:spAutoFit/>
          </a:bodyPr>
          <a:lstStyle/>
          <a:p>
            <a:pPr algn="ctr" fontAlgn="t">
              <a:lnSpc>
                <a:spcPct val="90000"/>
              </a:lnSpc>
              <a:spcBef>
                <a:spcPct val="20000"/>
              </a:spcBef>
              <a:buClr>
                <a:schemeClr val="accent1"/>
              </a:buClr>
              <a:buSzPct val="65000"/>
              <a:buFont typeface="Wingdings" pitchFamily="2" charset="2"/>
              <a:buNone/>
            </a:pPr>
            <a:r>
              <a:rPr lang="zh-CN" altLang="en-US" sz="1200" b="1" dirty="0">
                <a:solidFill>
                  <a:schemeClr val="tx1"/>
                </a:solidFill>
                <a:latin typeface="+mn-ea"/>
              </a:rPr>
              <a:t>周恩来（</a:t>
            </a:r>
            <a:r>
              <a:rPr lang="en-US" altLang="zh-CN" sz="1200" b="1" dirty="0">
                <a:solidFill>
                  <a:schemeClr val="tx1"/>
                </a:solidFill>
                <a:latin typeface="+mn-ea"/>
              </a:rPr>
              <a:t>1898--1976</a:t>
            </a:r>
            <a:r>
              <a:rPr lang="zh-CN" altLang="en-US" sz="1200" b="1" dirty="0">
                <a:solidFill>
                  <a:schemeClr val="tx1"/>
                </a:solidFill>
                <a:latin typeface="+mn-ea"/>
              </a:rPr>
              <a:t>）</a:t>
            </a:r>
            <a:r>
              <a:rPr lang="zh-CN" altLang="en-US" sz="1200" b="1" dirty="0">
                <a:latin typeface="+mn-ea"/>
              </a:rPr>
              <a:t> </a:t>
            </a:r>
          </a:p>
        </p:txBody>
      </p:sp>
      <p:sp>
        <p:nvSpPr>
          <p:cNvPr id="6" name="云形标注 5"/>
          <p:cNvSpPr/>
          <p:nvPr/>
        </p:nvSpPr>
        <p:spPr>
          <a:xfrm>
            <a:off x="539552" y="2492896"/>
            <a:ext cx="3960440" cy="3888432"/>
          </a:xfrm>
          <a:prstGeom prst="cloudCallout">
            <a:avLst>
              <a:gd name="adj1" fmla="val 108063"/>
              <a:gd name="adj2" fmla="val -372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t">
              <a:lnSpc>
                <a:spcPct val="90000"/>
              </a:lnSpc>
              <a:buFont typeface="Wingdings" pitchFamily="2" charset="2"/>
              <a:buNone/>
            </a:pPr>
            <a:r>
              <a:rPr lang="zh-CN" altLang="en-US" sz="1200" dirty="0" smtClean="0">
                <a:latin typeface="Times New Roman" pitchFamily="18" charset="0"/>
              </a:rPr>
              <a:t>          </a:t>
            </a:r>
            <a:r>
              <a:rPr lang="zh-CN" altLang="en-US" sz="2400" b="1" dirty="0" smtClean="0">
                <a:solidFill>
                  <a:schemeClr val="tx2"/>
                </a:solidFill>
                <a:latin typeface="宋体" pitchFamily="2" charset="-122"/>
              </a:rPr>
              <a:t>“吾人初旅欧土，第一印象感触于吾人眼帘者，即大战后欧洲所受巨大之影响，及其显著不安之现状也。影响维何？曰：生产力之缺乏，经济界之恐慌</a:t>
            </a:r>
            <a:r>
              <a:rPr lang="en-US" altLang="zh-CN" sz="2400" b="1" dirty="0" smtClean="0">
                <a:solidFill>
                  <a:schemeClr val="tx2"/>
                </a:solidFill>
                <a:latin typeface="宋体" pitchFamily="2" charset="-122"/>
              </a:rPr>
              <a:t>,</a:t>
            </a:r>
            <a:r>
              <a:rPr lang="zh-CN" altLang="en-US" sz="2400" b="1" dirty="0" smtClean="0">
                <a:solidFill>
                  <a:schemeClr val="tx2"/>
                </a:solidFill>
                <a:latin typeface="宋体" pitchFamily="2" charset="-122"/>
              </a:rPr>
              <a:t>生活之窘困。 </a:t>
            </a:r>
            <a:endParaRPr lang="zh-CN" altLang="en-US" sz="2400" dirty="0"/>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blinds(horizontal)">
                                      <p:cBhvr>
                                        <p:cTn id="7"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395288" y="404813"/>
            <a:ext cx="184150" cy="519112"/>
          </a:xfrm>
          <a:prstGeom prst="rect">
            <a:avLst/>
          </a:prstGeom>
          <a:noFill/>
          <a:ln w="9525">
            <a:noFill/>
            <a:miter lim="800000"/>
            <a:headEnd/>
            <a:tailEnd/>
          </a:ln>
          <a:effectLst/>
        </p:spPr>
        <p:txBody>
          <a:bodyPr wrap="none">
            <a:spAutoFit/>
          </a:bodyPr>
          <a:lstStyle/>
          <a:p>
            <a:pPr>
              <a:spcBef>
                <a:spcPct val="50000"/>
              </a:spcBef>
            </a:pPr>
            <a:endParaRPr lang="zh-CN" altLang="en-US" sz="2800">
              <a:solidFill>
                <a:srgbClr val="0000CC"/>
              </a:solidFill>
            </a:endParaRPr>
          </a:p>
        </p:txBody>
      </p:sp>
      <p:sp>
        <p:nvSpPr>
          <p:cNvPr id="35843" name="Rectangle 3"/>
          <p:cNvSpPr>
            <a:spLocks noGrp="1" noChangeArrowheads="1"/>
          </p:cNvSpPr>
          <p:nvPr>
            <p:ph type="title"/>
          </p:nvPr>
        </p:nvSpPr>
        <p:spPr>
          <a:xfrm>
            <a:off x="395536" y="277813"/>
            <a:ext cx="8424614" cy="1638300"/>
          </a:xfrm>
          <a:noFill/>
          <a:ln/>
        </p:spPr>
        <p:txBody>
          <a:bodyPr/>
          <a:lstStyle/>
          <a:p>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3</a:t>
            </a:r>
            <a:r>
              <a:rPr lang="zh-CN" altLang="en-US" sz="3200" b="1" dirty="0">
                <a:latin typeface="华文新魏" pitchFamily="2" charset="-122"/>
                <a:ea typeface="华文新魏" pitchFamily="2" charset="-122"/>
              </a:rPr>
              <a:t>） 中国人学习西方的努力屡遭失败的事实，更使他们对资产阶级共和国方案在中国的可行性产生了极大的疑问。</a:t>
            </a:r>
          </a:p>
        </p:txBody>
      </p:sp>
      <p:grpSp>
        <p:nvGrpSpPr>
          <p:cNvPr id="7" name="组合 6"/>
          <p:cNvGrpSpPr/>
          <p:nvPr/>
        </p:nvGrpSpPr>
        <p:grpSpPr>
          <a:xfrm>
            <a:off x="6372200" y="1556792"/>
            <a:ext cx="2088232" cy="3192394"/>
            <a:chOff x="6372200" y="1556792"/>
            <a:chExt cx="2088232" cy="3192394"/>
          </a:xfrm>
        </p:grpSpPr>
        <p:sp>
          <p:nvSpPr>
            <p:cNvPr id="35846" name="Rectangle 6"/>
            <p:cNvSpPr>
              <a:spLocks noChangeArrowheads="1"/>
            </p:cNvSpPr>
            <p:nvPr/>
          </p:nvSpPr>
          <p:spPr bwMode="auto">
            <a:xfrm>
              <a:off x="6660232" y="4509120"/>
              <a:ext cx="1656184" cy="240066"/>
            </a:xfrm>
            <a:prstGeom prst="rect">
              <a:avLst/>
            </a:prstGeom>
            <a:noFill/>
            <a:ln w="9525">
              <a:noFill/>
              <a:miter lim="800000"/>
              <a:headEnd/>
              <a:tailEnd/>
            </a:ln>
            <a:effectLst>
              <a:outerShdw sy="50000" rotWithShape="0">
                <a:srgbClr val="808080">
                  <a:alpha val="50000"/>
                </a:srgbClr>
              </a:outerShdw>
            </a:effectLst>
          </p:spPr>
          <p:txBody>
            <a:bodyPr wrap="square">
              <a:spAutoFit/>
            </a:bodyPr>
            <a:lstStyle/>
            <a:p>
              <a:pPr algn="ctr">
                <a:lnSpc>
                  <a:spcPct val="80000"/>
                </a:lnSpc>
                <a:spcBef>
                  <a:spcPct val="20000"/>
                </a:spcBef>
                <a:buClr>
                  <a:schemeClr val="accent1"/>
                </a:buClr>
                <a:buSzPct val="65000"/>
                <a:buFont typeface="Wingdings" pitchFamily="2" charset="2"/>
                <a:buNone/>
              </a:pPr>
              <a:r>
                <a:rPr lang="zh-CN" altLang="en-US" sz="1200" b="1" dirty="0">
                  <a:solidFill>
                    <a:schemeClr val="tx1"/>
                  </a:solidFill>
                  <a:latin typeface="华文新魏" pitchFamily="2" charset="-122"/>
                  <a:ea typeface="华文新魏" pitchFamily="2" charset="-122"/>
                </a:rPr>
                <a:t>李大钊（</a:t>
              </a:r>
              <a:r>
                <a:rPr lang="en-US" altLang="zh-CN" sz="1200" b="1" dirty="0">
                  <a:solidFill>
                    <a:schemeClr val="tx1"/>
                  </a:solidFill>
                  <a:latin typeface="华文新魏" pitchFamily="2" charset="-122"/>
                  <a:ea typeface="华文新魏" pitchFamily="2" charset="-122"/>
                </a:rPr>
                <a:t>1889--1927</a:t>
              </a:r>
              <a:r>
                <a:rPr lang="zh-CN" altLang="en-US" sz="1200" b="1" dirty="0">
                  <a:solidFill>
                    <a:schemeClr val="tx1"/>
                  </a:solidFill>
                  <a:latin typeface="华文新魏" pitchFamily="2" charset="-122"/>
                  <a:ea typeface="华文新魏" pitchFamily="2" charset="-122"/>
                </a:rPr>
                <a:t>）</a:t>
              </a:r>
            </a:p>
          </p:txBody>
        </p:sp>
        <p:pic>
          <p:nvPicPr>
            <p:cNvPr id="24578" name="Picture 2" descr="http://p2.so.qhmsg.com/bdr/_240_/t0147ae4c0a556a6fe7.jpg"/>
            <p:cNvPicPr>
              <a:picLocks noChangeAspect="1" noChangeArrowheads="1"/>
            </p:cNvPicPr>
            <p:nvPr/>
          </p:nvPicPr>
          <p:blipFill>
            <a:blip r:embed="rId2" cstate="print"/>
            <a:srcRect/>
            <a:stretch>
              <a:fillRect/>
            </a:stretch>
          </p:blipFill>
          <p:spPr bwMode="auto">
            <a:xfrm>
              <a:off x="6372200" y="1556792"/>
              <a:ext cx="2088232" cy="2799864"/>
            </a:xfrm>
            <a:prstGeom prst="rect">
              <a:avLst/>
            </a:prstGeom>
            <a:noFill/>
          </p:spPr>
        </p:pic>
      </p:grpSp>
      <p:sp>
        <p:nvSpPr>
          <p:cNvPr id="8" name="云形标注 7"/>
          <p:cNvSpPr/>
          <p:nvPr/>
        </p:nvSpPr>
        <p:spPr>
          <a:xfrm>
            <a:off x="827584" y="2636912"/>
            <a:ext cx="3888432" cy="3600400"/>
          </a:xfrm>
          <a:prstGeom prst="cloudCallout">
            <a:avLst>
              <a:gd name="adj1" fmla="val 106200"/>
              <a:gd name="adj2" fmla="val -316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 </a:t>
            </a:r>
            <a:r>
              <a:rPr lang="zh-CN" altLang="en-US" sz="2400" b="1" dirty="0" smtClean="0">
                <a:solidFill>
                  <a:schemeClr val="tx2"/>
                </a:solidFill>
              </a:rPr>
              <a:t>“东洋文明衰颓于静止之中，而西洋文明又疲命于物质之下。” “世界非有第三种文明崛起，不足以渡世危崖。”</a:t>
            </a:r>
            <a:endParaRPr lang="zh-CN" altLang="en-US" sz="2400"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ChangeArrowheads="1"/>
          </p:cNvSpPr>
          <p:nvPr/>
        </p:nvSpPr>
        <p:spPr bwMode="auto">
          <a:xfrm>
            <a:off x="611188" y="2265452"/>
            <a:ext cx="606425" cy="1009471"/>
          </a:xfrm>
          <a:prstGeom prst="roundRect">
            <a:avLst>
              <a:gd name="adj" fmla="val 16667"/>
            </a:avLst>
          </a:prstGeom>
          <a:noFill/>
          <a:ln w="9525">
            <a:noFill/>
            <a:round/>
            <a:headEnd/>
            <a:tailEnd/>
          </a:ln>
          <a:effectLst/>
        </p:spPr>
        <p:txBody>
          <a:bodyPr anchor="ctr">
            <a:spAutoFit/>
          </a:bodyPr>
          <a:lstStyle/>
          <a:p>
            <a:pPr algn="ctr"/>
            <a:r>
              <a:rPr lang="zh-CN" altLang="en-US" sz="2800" b="1" dirty="0">
                <a:solidFill>
                  <a:schemeClr val="tx2"/>
                </a:solidFill>
                <a:effectLst>
                  <a:outerShdw blurRad="38100" dist="38100" dir="2700000" algn="tl">
                    <a:srgbClr val="C0C0C0"/>
                  </a:outerShdw>
                </a:effectLst>
                <a:latin typeface="+mj-ea"/>
                <a:ea typeface="+mj-ea"/>
              </a:rPr>
              <a:t>器物</a:t>
            </a:r>
            <a:r>
              <a:rPr lang="zh-CN" altLang="en-US" sz="1800" b="1" dirty="0">
                <a:solidFill>
                  <a:schemeClr val="tx2"/>
                </a:solidFill>
                <a:latin typeface="+mj-ea"/>
                <a:ea typeface="+mj-ea"/>
              </a:rPr>
              <a:t> </a:t>
            </a:r>
            <a:endParaRPr lang="zh-CN" altLang="en-US" sz="3600" b="1" dirty="0">
              <a:solidFill>
                <a:schemeClr val="tx2"/>
              </a:solidFill>
              <a:effectLst>
                <a:outerShdw blurRad="38100" dist="38100" dir="2700000" algn="tl">
                  <a:srgbClr val="C0C0C0"/>
                </a:outerShdw>
              </a:effectLst>
              <a:latin typeface="+mj-ea"/>
              <a:ea typeface="+mj-ea"/>
            </a:endParaRPr>
          </a:p>
        </p:txBody>
      </p:sp>
      <p:sp>
        <p:nvSpPr>
          <p:cNvPr id="36867" name="AutoShape 3"/>
          <p:cNvSpPr>
            <a:spLocks noChangeArrowheads="1"/>
          </p:cNvSpPr>
          <p:nvPr/>
        </p:nvSpPr>
        <p:spPr bwMode="auto">
          <a:xfrm>
            <a:off x="1828800" y="2342397"/>
            <a:ext cx="1806575" cy="1055608"/>
          </a:xfrm>
          <a:prstGeom prst="roundRect">
            <a:avLst>
              <a:gd name="adj" fmla="val 16667"/>
            </a:avLst>
          </a:prstGeom>
          <a:noFill/>
          <a:ln w="9525">
            <a:noFill/>
            <a:round/>
            <a:headEnd/>
            <a:tailEnd/>
          </a:ln>
          <a:effectLst/>
        </p:spPr>
        <p:txBody>
          <a:bodyPr anchor="ctr">
            <a:spAutoFit/>
          </a:bodyPr>
          <a:lstStyle/>
          <a:p>
            <a:pPr algn="ctr"/>
            <a:r>
              <a:rPr lang="zh-CN" altLang="en-US" sz="2800" b="1" dirty="0">
                <a:solidFill>
                  <a:schemeClr val="tx2"/>
                </a:solidFill>
                <a:effectLst>
                  <a:outerShdw blurRad="38100" dist="38100" dir="2700000" algn="tl">
                    <a:srgbClr val="C0C0C0"/>
                  </a:outerShdw>
                </a:effectLst>
                <a:latin typeface="+mj-ea"/>
                <a:ea typeface="+mj-ea"/>
              </a:rPr>
              <a:t>地主阶级改革派  </a:t>
            </a:r>
          </a:p>
        </p:txBody>
      </p:sp>
      <p:sp>
        <p:nvSpPr>
          <p:cNvPr id="36868" name="AutoShape 4"/>
          <p:cNvSpPr>
            <a:spLocks noChangeArrowheads="1"/>
          </p:cNvSpPr>
          <p:nvPr/>
        </p:nvSpPr>
        <p:spPr bwMode="auto">
          <a:xfrm>
            <a:off x="1403350" y="2636838"/>
            <a:ext cx="304800" cy="228600"/>
          </a:xfrm>
          <a:prstGeom prst="rightArrow">
            <a:avLst>
              <a:gd name="adj1" fmla="val 50000"/>
              <a:gd name="adj2" fmla="val 33333"/>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6869" name="AutoShape 5"/>
          <p:cNvSpPr>
            <a:spLocks/>
          </p:cNvSpPr>
          <p:nvPr/>
        </p:nvSpPr>
        <p:spPr bwMode="auto">
          <a:xfrm>
            <a:off x="3563938" y="1844675"/>
            <a:ext cx="358775" cy="1944688"/>
          </a:xfrm>
          <a:prstGeom prst="leftBrace">
            <a:avLst>
              <a:gd name="adj1" fmla="val 45170"/>
              <a:gd name="adj2" fmla="val 50000"/>
            </a:avLst>
          </a:prstGeom>
          <a:noFill/>
          <a:ln w="38100">
            <a:solidFill>
              <a:srgbClr val="FF0000"/>
            </a:solidFill>
            <a:round/>
            <a:headEnd/>
            <a:tailEnd/>
          </a:ln>
          <a:effectLst/>
        </p:spPr>
        <p:txBody>
          <a:bodyPr wrap="none" anchor="ctr"/>
          <a:lstStyle/>
          <a:p>
            <a:endParaRPr lang="zh-CN" altLang="en-US"/>
          </a:p>
        </p:txBody>
      </p:sp>
      <p:sp>
        <p:nvSpPr>
          <p:cNvPr id="36870" name="AutoShape 6"/>
          <p:cNvSpPr>
            <a:spLocks noChangeArrowheads="1"/>
          </p:cNvSpPr>
          <p:nvPr/>
        </p:nvSpPr>
        <p:spPr bwMode="auto">
          <a:xfrm>
            <a:off x="3851275" y="1830005"/>
            <a:ext cx="1419225" cy="880241"/>
          </a:xfrm>
          <a:prstGeom prst="roundRect">
            <a:avLst>
              <a:gd name="adj" fmla="val 16667"/>
            </a:avLst>
          </a:prstGeom>
          <a:noFill/>
          <a:ln w="9525">
            <a:noFill/>
            <a:round/>
            <a:headEnd/>
            <a:tailEnd/>
          </a:ln>
          <a:effectLst/>
        </p:spPr>
        <p:txBody>
          <a:bodyPr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鸦片战争时期 </a:t>
            </a:r>
          </a:p>
        </p:txBody>
      </p:sp>
      <p:sp>
        <p:nvSpPr>
          <p:cNvPr id="36871" name="AutoShape 7"/>
          <p:cNvSpPr>
            <a:spLocks noChangeArrowheads="1"/>
          </p:cNvSpPr>
          <p:nvPr/>
        </p:nvSpPr>
        <p:spPr bwMode="auto">
          <a:xfrm>
            <a:off x="3924300" y="2981737"/>
            <a:ext cx="1544638" cy="880241"/>
          </a:xfrm>
          <a:prstGeom prst="roundRect">
            <a:avLst>
              <a:gd name="adj" fmla="val 16667"/>
            </a:avLst>
          </a:prstGeom>
          <a:noFill/>
          <a:ln w="9525">
            <a:noFill/>
            <a:round/>
            <a:headEnd/>
            <a:tailEnd/>
          </a:ln>
          <a:effectLst/>
        </p:spPr>
        <p:txBody>
          <a:bodyPr wrap="square"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洋务运动时期 </a:t>
            </a:r>
          </a:p>
        </p:txBody>
      </p:sp>
      <p:sp>
        <p:nvSpPr>
          <p:cNvPr id="36872" name="AutoShape 8"/>
          <p:cNvSpPr>
            <a:spLocks noChangeArrowheads="1"/>
          </p:cNvSpPr>
          <p:nvPr/>
        </p:nvSpPr>
        <p:spPr bwMode="auto">
          <a:xfrm>
            <a:off x="5508625" y="2133600"/>
            <a:ext cx="381000" cy="287338"/>
          </a:xfrm>
          <a:prstGeom prst="rightArrow">
            <a:avLst>
              <a:gd name="adj1" fmla="val 50000"/>
              <a:gd name="adj2" fmla="val 33149"/>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6873" name="AutoShape 9"/>
          <p:cNvSpPr>
            <a:spLocks noChangeArrowheads="1"/>
          </p:cNvSpPr>
          <p:nvPr/>
        </p:nvSpPr>
        <p:spPr bwMode="auto">
          <a:xfrm>
            <a:off x="5651500" y="3213100"/>
            <a:ext cx="457200" cy="287338"/>
          </a:xfrm>
          <a:prstGeom prst="rightArrow">
            <a:avLst>
              <a:gd name="adj1" fmla="val 50000"/>
              <a:gd name="adj2" fmla="val 39779"/>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6874" name="AutoShape 10"/>
          <p:cNvSpPr>
            <a:spLocks noChangeArrowheads="1"/>
          </p:cNvSpPr>
          <p:nvPr/>
        </p:nvSpPr>
        <p:spPr bwMode="auto">
          <a:xfrm>
            <a:off x="6227762" y="1821792"/>
            <a:ext cx="2160661" cy="864918"/>
          </a:xfrm>
          <a:prstGeom prst="roundRect">
            <a:avLst>
              <a:gd name="adj" fmla="val 16667"/>
            </a:avLst>
          </a:prstGeom>
          <a:noFill/>
          <a:ln w="9525">
            <a:noFill/>
            <a:round/>
            <a:headEnd/>
            <a:tailEnd/>
          </a:ln>
          <a:effectLst/>
        </p:spPr>
        <p:txBody>
          <a:bodyPr wrap="square"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“师夷之长技以制夷” </a:t>
            </a:r>
          </a:p>
        </p:txBody>
      </p:sp>
      <p:sp>
        <p:nvSpPr>
          <p:cNvPr id="36875" name="AutoShape 11"/>
          <p:cNvSpPr>
            <a:spLocks noChangeArrowheads="1"/>
          </p:cNvSpPr>
          <p:nvPr/>
        </p:nvSpPr>
        <p:spPr bwMode="auto">
          <a:xfrm>
            <a:off x="6227763" y="3095903"/>
            <a:ext cx="2133600" cy="578882"/>
          </a:xfrm>
          <a:prstGeom prst="roundRect">
            <a:avLst>
              <a:gd name="adj" fmla="val 16667"/>
            </a:avLst>
          </a:prstGeom>
          <a:noFill/>
          <a:ln w="9525">
            <a:noFill/>
            <a:round/>
            <a:headEnd/>
            <a:tailEnd/>
          </a:ln>
          <a:effectLst/>
        </p:spPr>
        <p:txBody>
          <a:bodyPr anchor="ctr">
            <a:spAutoFit/>
          </a:bodyPr>
          <a:lstStyle/>
          <a:p>
            <a:pPr algn="ctr"/>
            <a:r>
              <a:rPr lang="zh-CN" altLang="en-US" sz="2800" b="1" dirty="0">
                <a:solidFill>
                  <a:schemeClr val="tx2"/>
                </a:solidFill>
                <a:effectLst>
                  <a:outerShdw blurRad="38100" dist="38100" dir="2700000" algn="tl">
                    <a:srgbClr val="C0C0C0"/>
                  </a:outerShdw>
                </a:effectLst>
                <a:latin typeface="+mj-ea"/>
                <a:ea typeface="+mj-ea"/>
              </a:rPr>
              <a:t>“中体西用” </a:t>
            </a:r>
          </a:p>
        </p:txBody>
      </p:sp>
      <p:sp>
        <p:nvSpPr>
          <p:cNvPr id="36876" name="AutoShape 12"/>
          <p:cNvSpPr>
            <a:spLocks noChangeArrowheads="1"/>
          </p:cNvSpPr>
          <p:nvPr/>
        </p:nvSpPr>
        <p:spPr bwMode="auto">
          <a:xfrm>
            <a:off x="827088" y="3500438"/>
            <a:ext cx="228600" cy="774700"/>
          </a:xfrm>
          <a:prstGeom prst="downArrow">
            <a:avLst>
              <a:gd name="adj1" fmla="val 50000"/>
              <a:gd name="adj2" fmla="val 84722"/>
            </a:avLst>
          </a:prstGeom>
          <a:solidFill>
            <a:schemeClr val="accent1"/>
          </a:solidFill>
          <a:ln w="9525">
            <a:solidFill>
              <a:schemeClr val="tx1"/>
            </a:solidFill>
            <a:miter lim="800000"/>
            <a:headEnd/>
            <a:tailEnd/>
          </a:ln>
          <a:effectLst/>
        </p:spPr>
        <p:txBody>
          <a:bodyPr vert="eaVert" wrap="none" anchor="ctr"/>
          <a:lstStyle/>
          <a:p>
            <a:endParaRPr lang="zh-CN" altLang="en-US"/>
          </a:p>
        </p:txBody>
      </p:sp>
      <p:sp>
        <p:nvSpPr>
          <p:cNvPr id="36877" name="AutoShape 13"/>
          <p:cNvSpPr>
            <a:spLocks noChangeArrowheads="1"/>
          </p:cNvSpPr>
          <p:nvPr/>
        </p:nvSpPr>
        <p:spPr bwMode="auto">
          <a:xfrm>
            <a:off x="684213" y="4280932"/>
            <a:ext cx="685800" cy="1018699"/>
          </a:xfrm>
          <a:prstGeom prst="roundRect">
            <a:avLst>
              <a:gd name="adj" fmla="val 16667"/>
            </a:avLst>
          </a:prstGeom>
          <a:noFill/>
          <a:ln w="9525">
            <a:noFill/>
            <a:round/>
            <a:headEnd/>
            <a:tailEnd/>
          </a:ln>
          <a:effectLst/>
        </p:spPr>
        <p:txBody>
          <a:bodyPr anchor="ctr">
            <a:spAutoFit/>
          </a:bodyPr>
          <a:lstStyle/>
          <a:p>
            <a:pPr algn="ctr"/>
            <a:r>
              <a:rPr lang="zh-CN" altLang="en-US" sz="2800" b="1" dirty="0">
                <a:solidFill>
                  <a:schemeClr val="tx2"/>
                </a:solidFill>
                <a:effectLst>
                  <a:outerShdw blurRad="38100" dist="38100" dir="2700000" algn="tl">
                    <a:srgbClr val="C0C0C0"/>
                  </a:outerShdw>
                </a:effectLst>
                <a:latin typeface="+mj-ea"/>
                <a:ea typeface="+mj-ea"/>
              </a:rPr>
              <a:t>制度 </a:t>
            </a:r>
          </a:p>
        </p:txBody>
      </p:sp>
      <p:sp>
        <p:nvSpPr>
          <p:cNvPr id="36878" name="AutoShape 14"/>
          <p:cNvSpPr>
            <a:spLocks noChangeArrowheads="1"/>
          </p:cNvSpPr>
          <p:nvPr/>
        </p:nvSpPr>
        <p:spPr bwMode="auto">
          <a:xfrm>
            <a:off x="1835150" y="4868863"/>
            <a:ext cx="423863" cy="287337"/>
          </a:xfrm>
          <a:prstGeom prst="rightArrow">
            <a:avLst>
              <a:gd name="adj1" fmla="val 50000"/>
              <a:gd name="adj2" fmla="val 36879"/>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6879" name="AutoShape 15"/>
          <p:cNvSpPr>
            <a:spLocks/>
          </p:cNvSpPr>
          <p:nvPr/>
        </p:nvSpPr>
        <p:spPr bwMode="auto">
          <a:xfrm>
            <a:off x="3059113" y="4149725"/>
            <a:ext cx="358775" cy="1944688"/>
          </a:xfrm>
          <a:prstGeom prst="leftBrace">
            <a:avLst>
              <a:gd name="adj1" fmla="val 45170"/>
              <a:gd name="adj2" fmla="val 50000"/>
            </a:avLst>
          </a:prstGeom>
          <a:noFill/>
          <a:ln w="38100">
            <a:solidFill>
              <a:srgbClr val="FF0000"/>
            </a:solidFill>
            <a:round/>
            <a:headEnd/>
            <a:tailEnd/>
          </a:ln>
          <a:effectLst/>
        </p:spPr>
        <p:txBody>
          <a:bodyPr wrap="none" anchor="ctr"/>
          <a:lstStyle/>
          <a:p>
            <a:endParaRPr lang="zh-CN" altLang="en-US"/>
          </a:p>
        </p:txBody>
      </p:sp>
      <p:sp>
        <p:nvSpPr>
          <p:cNvPr id="36880" name="AutoShape 16"/>
          <p:cNvSpPr>
            <a:spLocks noChangeArrowheads="1"/>
          </p:cNvSpPr>
          <p:nvPr/>
        </p:nvSpPr>
        <p:spPr bwMode="auto">
          <a:xfrm>
            <a:off x="3419475" y="3781033"/>
            <a:ext cx="606425" cy="1186648"/>
          </a:xfrm>
          <a:prstGeom prst="roundRect">
            <a:avLst>
              <a:gd name="adj" fmla="val 16667"/>
            </a:avLst>
          </a:prstGeom>
          <a:noFill/>
          <a:ln w="9525">
            <a:noFill/>
            <a:round/>
            <a:headEnd/>
            <a:tailEnd/>
          </a:ln>
          <a:effectLst/>
        </p:spPr>
        <p:txBody>
          <a:bodyPr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改良派</a:t>
            </a:r>
            <a:r>
              <a:rPr lang="zh-CN" altLang="en-US" sz="2800" b="0" dirty="0">
                <a:solidFill>
                  <a:schemeClr val="tx1"/>
                </a:solidFill>
                <a:latin typeface="楷体_GB2312" pitchFamily="49" charset="-122"/>
                <a:ea typeface="楷体_GB2312" pitchFamily="49" charset="-122"/>
              </a:rPr>
              <a:t> </a:t>
            </a:r>
          </a:p>
        </p:txBody>
      </p:sp>
      <p:sp>
        <p:nvSpPr>
          <p:cNvPr id="36881" name="AutoShape 17"/>
          <p:cNvSpPr>
            <a:spLocks noChangeArrowheads="1"/>
          </p:cNvSpPr>
          <p:nvPr/>
        </p:nvSpPr>
        <p:spPr bwMode="auto">
          <a:xfrm>
            <a:off x="3429000" y="5098653"/>
            <a:ext cx="603250" cy="1212057"/>
          </a:xfrm>
          <a:prstGeom prst="roundRect">
            <a:avLst>
              <a:gd name="adj" fmla="val 16667"/>
            </a:avLst>
          </a:prstGeom>
          <a:noFill/>
          <a:ln w="9525">
            <a:noFill/>
            <a:round/>
            <a:headEnd/>
            <a:tailEnd/>
          </a:ln>
          <a:effectLst/>
        </p:spPr>
        <p:txBody>
          <a:bodyPr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革命派</a:t>
            </a:r>
            <a:r>
              <a:rPr lang="zh-CN" altLang="en-US" sz="3000" b="0" dirty="0">
                <a:solidFill>
                  <a:srgbClr val="000000"/>
                </a:solidFill>
                <a:latin typeface="Arial" pitchFamily="34" charset="0"/>
                <a:ea typeface="宋体" pitchFamily="2" charset="-122"/>
              </a:rPr>
              <a:t> </a:t>
            </a:r>
          </a:p>
        </p:txBody>
      </p:sp>
      <p:sp>
        <p:nvSpPr>
          <p:cNvPr id="36882" name="AutoShape 18"/>
          <p:cNvSpPr>
            <a:spLocks noChangeArrowheads="1"/>
          </p:cNvSpPr>
          <p:nvPr/>
        </p:nvSpPr>
        <p:spPr bwMode="auto">
          <a:xfrm>
            <a:off x="4140200" y="4221163"/>
            <a:ext cx="376238" cy="285750"/>
          </a:xfrm>
          <a:prstGeom prst="rightArrow">
            <a:avLst>
              <a:gd name="adj1" fmla="val 50000"/>
              <a:gd name="adj2" fmla="val 32917"/>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6883" name="AutoShape 19"/>
          <p:cNvSpPr>
            <a:spLocks noChangeArrowheads="1"/>
          </p:cNvSpPr>
          <p:nvPr/>
        </p:nvSpPr>
        <p:spPr bwMode="auto">
          <a:xfrm>
            <a:off x="4038600" y="5486400"/>
            <a:ext cx="309563" cy="287338"/>
          </a:xfrm>
          <a:prstGeom prst="rightArrow">
            <a:avLst>
              <a:gd name="adj1" fmla="val 50000"/>
              <a:gd name="adj2" fmla="val 26934"/>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6884" name="AutoShape 20"/>
          <p:cNvSpPr>
            <a:spLocks noChangeArrowheads="1"/>
          </p:cNvSpPr>
          <p:nvPr/>
        </p:nvSpPr>
        <p:spPr bwMode="auto">
          <a:xfrm>
            <a:off x="4643438" y="4062030"/>
            <a:ext cx="1066800" cy="880241"/>
          </a:xfrm>
          <a:prstGeom prst="roundRect">
            <a:avLst>
              <a:gd name="adj" fmla="val 16667"/>
            </a:avLst>
          </a:prstGeom>
          <a:noFill/>
          <a:ln w="9525">
            <a:noFill/>
            <a:round/>
            <a:headEnd/>
            <a:tailEnd/>
          </a:ln>
          <a:effectLst/>
        </p:spPr>
        <p:txBody>
          <a:bodyPr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维新运动 </a:t>
            </a:r>
          </a:p>
        </p:txBody>
      </p:sp>
      <p:sp>
        <p:nvSpPr>
          <p:cNvPr id="36885" name="AutoShape 21"/>
          <p:cNvSpPr>
            <a:spLocks noChangeArrowheads="1"/>
          </p:cNvSpPr>
          <p:nvPr/>
        </p:nvSpPr>
        <p:spPr bwMode="auto">
          <a:xfrm>
            <a:off x="4495800" y="5166930"/>
            <a:ext cx="990600" cy="880241"/>
          </a:xfrm>
          <a:prstGeom prst="roundRect">
            <a:avLst>
              <a:gd name="adj" fmla="val 16667"/>
            </a:avLst>
          </a:prstGeom>
          <a:noFill/>
          <a:ln w="9525">
            <a:noFill/>
            <a:round/>
            <a:headEnd/>
            <a:tailEnd/>
          </a:ln>
          <a:effectLst/>
        </p:spPr>
        <p:txBody>
          <a:bodyPr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辛亥革命 </a:t>
            </a:r>
          </a:p>
        </p:txBody>
      </p:sp>
      <p:sp>
        <p:nvSpPr>
          <p:cNvPr id="36886" name="AutoShape 22"/>
          <p:cNvSpPr>
            <a:spLocks noChangeArrowheads="1"/>
          </p:cNvSpPr>
          <p:nvPr/>
        </p:nvSpPr>
        <p:spPr bwMode="auto">
          <a:xfrm>
            <a:off x="2411413" y="4488663"/>
            <a:ext cx="606425" cy="1538274"/>
          </a:xfrm>
          <a:prstGeom prst="roundRect">
            <a:avLst>
              <a:gd name="adj" fmla="val 16667"/>
            </a:avLst>
          </a:prstGeom>
          <a:noFill/>
          <a:ln w="9525">
            <a:noFill/>
            <a:round/>
            <a:headEnd/>
            <a:tailEnd/>
          </a:ln>
          <a:effectLst/>
        </p:spPr>
        <p:txBody>
          <a:bodyPr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资产阶级</a:t>
            </a:r>
            <a:r>
              <a:rPr lang="zh-CN" altLang="en-US" sz="2800" b="0" dirty="0">
                <a:solidFill>
                  <a:schemeClr val="tx1"/>
                </a:solidFill>
                <a:latin typeface="Arial" pitchFamily="34" charset="0"/>
                <a:ea typeface="宋体" pitchFamily="2" charset="-122"/>
              </a:rPr>
              <a:t> </a:t>
            </a:r>
          </a:p>
        </p:txBody>
      </p:sp>
      <p:sp>
        <p:nvSpPr>
          <p:cNvPr id="36887" name="AutoShape 23"/>
          <p:cNvSpPr>
            <a:spLocks noChangeArrowheads="1"/>
          </p:cNvSpPr>
          <p:nvPr/>
        </p:nvSpPr>
        <p:spPr bwMode="auto">
          <a:xfrm>
            <a:off x="5868144" y="5373216"/>
            <a:ext cx="427038" cy="287338"/>
          </a:xfrm>
          <a:prstGeom prst="rightArrow">
            <a:avLst>
              <a:gd name="adj1" fmla="val 50000"/>
              <a:gd name="adj2" fmla="val 37155"/>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6888" name="AutoShape 24"/>
          <p:cNvSpPr>
            <a:spLocks noChangeArrowheads="1"/>
          </p:cNvSpPr>
          <p:nvPr/>
        </p:nvSpPr>
        <p:spPr bwMode="auto">
          <a:xfrm>
            <a:off x="6372225" y="3918362"/>
            <a:ext cx="1655763" cy="880241"/>
          </a:xfrm>
          <a:prstGeom prst="roundRect">
            <a:avLst>
              <a:gd name="adj" fmla="val 16667"/>
            </a:avLst>
          </a:prstGeom>
          <a:noFill/>
          <a:ln w="9525">
            <a:noFill/>
            <a:round/>
            <a:headEnd/>
            <a:tailEnd/>
          </a:ln>
          <a:effectLst/>
        </p:spPr>
        <p:txBody>
          <a:bodyPr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君主立宪制 </a:t>
            </a:r>
          </a:p>
        </p:txBody>
      </p:sp>
      <p:sp>
        <p:nvSpPr>
          <p:cNvPr id="36889" name="AutoShape 25"/>
          <p:cNvSpPr>
            <a:spLocks noChangeArrowheads="1"/>
          </p:cNvSpPr>
          <p:nvPr/>
        </p:nvSpPr>
        <p:spPr bwMode="auto">
          <a:xfrm>
            <a:off x="5795963" y="4365625"/>
            <a:ext cx="427037" cy="306388"/>
          </a:xfrm>
          <a:prstGeom prst="rightArrow">
            <a:avLst>
              <a:gd name="adj1" fmla="val 50000"/>
              <a:gd name="adj2" fmla="val 34844"/>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6890" name="AutoShape 26"/>
          <p:cNvSpPr>
            <a:spLocks noChangeArrowheads="1"/>
          </p:cNvSpPr>
          <p:nvPr/>
        </p:nvSpPr>
        <p:spPr bwMode="auto">
          <a:xfrm>
            <a:off x="6248400" y="4981393"/>
            <a:ext cx="1600200" cy="1273540"/>
          </a:xfrm>
          <a:prstGeom prst="roundRect">
            <a:avLst>
              <a:gd name="adj" fmla="val 16667"/>
            </a:avLst>
          </a:prstGeom>
          <a:noFill/>
          <a:ln w="9525">
            <a:noFill/>
            <a:round/>
            <a:headEnd/>
            <a:tailEnd/>
          </a:ln>
          <a:effectLst/>
        </p:spPr>
        <p:txBody>
          <a:bodyPr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资产阶级民主共和制 </a:t>
            </a:r>
          </a:p>
        </p:txBody>
      </p:sp>
      <p:sp>
        <p:nvSpPr>
          <p:cNvPr id="36891" name="AutoShape 27"/>
          <p:cNvSpPr>
            <a:spLocks noChangeArrowheads="1"/>
          </p:cNvSpPr>
          <p:nvPr/>
        </p:nvSpPr>
        <p:spPr bwMode="auto">
          <a:xfrm>
            <a:off x="900113" y="5373688"/>
            <a:ext cx="293687" cy="649287"/>
          </a:xfrm>
          <a:prstGeom prst="downArrow">
            <a:avLst>
              <a:gd name="adj1" fmla="val 50000"/>
              <a:gd name="adj2" fmla="val 55270"/>
            </a:avLst>
          </a:prstGeom>
          <a:solidFill>
            <a:schemeClr val="accent1"/>
          </a:solidFill>
          <a:ln w="9525">
            <a:solidFill>
              <a:schemeClr val="tx1"/>
            </a:solidFill>
            <a:miter lim="800000"/>
            <a:headEnd/>
            <a:tailEnd/>
          </a:ln>
          <a:effectLst/>
        </p:spPr>
        <p:txBody>
          <a:bodyPr vert="eaVert" wrap="none" anchor="ctr"/>
          <a:lstStyle/>
          <a:p>
            <a:endParaRPr lang="zh-CN" altLang="en-US"/>
          </a:p>
        </p:txBody>
      </p:sp>
      <p:sp>
        <p:nvSpPr>
          <p:cNvPr id="36892" name="AutoShape 28"/>
          <p:cNvSpPr>
            <a:spLocks noChangeArrowheads="1"/>
          </p:cNvSpPr>
          <p:nvPr/>
        </p:nvSpPr>
        <p:spPr bwMode="auto">
          <a:xfrm>
            <a:off x="1187450" y="3716338"/>
            <a:ext cx="1943100" cy="720725"/>
          </a:xfrm>
          <a:prstGeom prst="wedgeRoundRectCallout">
            <a:avLst>
              <a:gd name="adj1" fmla="val -57028"/>
              <a:gd name="adj2" fmla="val -164537"/>
              <a:gd name="adj3" fmla="val 16667"/>
            </a:avLst>
          </a:prstGeom>
          <a:solidFill>
            <a:schemeClr val="bg1"/>
          </a:solidFill>
          <a:ln w="9525">
            <a:solidFill>
              <a:schemeClr val="tx1"/>
            </a:solidFill>
            <a:miter lim="800000"/>
            <a:headEnd/>
            <a:tailEnd/>
          </a:ln>
          <a:effectLst/>
        </p:spPr>
        <p:txBody>
          <a:bodyPr/>
          <a:lstStyle/>
          <a:p>
            <a:pPr algn="ctr"/>
            <a:r>
              <a:rPr lang="zh-CN" altLang="en-US" sz="2800" b="1" dirty="0">
                <a:solidFill>
                  <a:srgbClr val="FF0000"/>
                </a:solidFill>
                <a:effectLst>
                  <a:outerShdw blurRad="38100" dist="38100" dir="2700000" algn="tl">
                    <a:srgbClr val="C0C0C0"/>
                  </a:outerShdw>
                </a:effectLst>
                <a:latin typeface="+mj-ea"/>
                <a:ea typeface="+mj-ea"/>
              </a:rPr>
              <a:t>科学技术</a:t>
            </a:r>
            <a:r>
              <a:rPr lang="zh-CN" altLang="en-US" sz="2800" b="1" dirty="0">
                <a:solidFill>
                  <a:schemeClr val="tx2"/>
                </a:solidFill>
                <a:effectLst>
                  <a:outerShdw blurRad="38100" dist="38100" dir="2700000" algn="tl">
                    <a:srgbClr val="C0C0C0"/>
                  </a:outerShdw>
                </a:effectLst>
                <a:latin typeface="+mj-ea"/>
                <a:ea typeface="+mj-ea"/>
              </a:rPr>
              <a:t> </a:t>
            </a:r>
          </a:p>
        </p:txBody>
      </p:sp>
      <p:sp>
        <p:nvSpPr>
          <p:cNvPr id="36893" name="Rectangle 29"/>
          <p:cNvSpPr>
            <a:spLocks noChangeArrowheads="1"/>
          </p:cNvSpPr>
          <p:nvPr/>
        </p:nvSpPr>
        <p:spPr bwMode="auto">
          <a:xfrm>
            <a:off x="323528" y="260350"/>
            <a:ext cx="8445822" cy="1295400"/>
          </a:xfrm>
          <a:prstGeom prst="rect">
            <a:avLst/>
          </a:prstGeom>
          <a:noFill/>
          <a:ln w="9525">
            <a:noFill/>
            <a:miter lim="800000"/>
            <a:headEnd/>
            <a:tailEnd/>
          </a:ln>
          <a:effectLst/>
        </p:spPr>
        <p:txBody>
          <a:bodyPr/>
          <a:lstStyle/>
          <a:p>
            <a:pPr>
              <a:buFontTx/>
              <a:buNone/>
            </a:pPr>
            <a:r>
              <a:rPr lang="zh-CN" altLang="en-US" sz="3800" b="1" dirty="0">
                <a:solidFill>
                  <a:schemeClr val="tx2"/>
                </a:solidFill>
                <a:latin typeface="华文新魏" pitchFamily="2" charset="-122"/>
                <a:ea typeface="华文新魏" pitchFamily="2" charset="-122"/>
              </a:rPr>
              <a:t>总结：中国人向西方寻求真理的路径（历史传承）</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0-#ppt_w/2"/>
                                          </p:val>
                                        </p:tav>
                                        <p:tav tm="100000">
                                          <p:val>
                                            <p:strVal val="#ppt_x"/>
                                          </p:val>
                                        </p:tav>
                                      </p:tavLst>
                                    </p:anim>
                                    <p:anim calcmode="lin" valueType="num">
                                      <p:cBhvr additive="base">
                                        <p:cTn id="8" dur="500" fill="hold"/>
                                        <p:tgtEl>
                                          <p:spTgt spid="368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6892"/>
                                        </p:tgtEl>
                                        <p:attrNameLst>
                                          <p:attrName>style.visibility</p:attrName>
                                        </p:attrNameLst>
                                      </p:cBhvr>
                                      <p:to>
                                        <p:strVal val="visible"/>
                                      </p:to>
                                    </p:set>
                                    <p:animEffect transition="in" filter="dissolve">
                                      <p:cBhvr>
                                        <p:cTn id="13" dur="500"/>
                                        <p:tgtEl>
                                          <p:spTgt spid="36892"/>
                                        </p:tgtEl>
                                      </p:cBhvr>
                                    </p:animEffect>
                                  </p:childTnLst>
                                  <p:subTnLst>
                                    <p:set>
                                      <p:cBhvr override="childStyle">
                                        <p:cTn dur="1" fill="hold" display="0" masterRel="nextClick" afterEffect="1"/>
                                        <p:tgtEl>
                                          <p:spTgt spid="3689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36868"/>
                                        </p:tgtEl>
                                        <p:attrNameLst>
                                          <p:attrName>style.visibility</p:attrName>
                                        </p:attrNameLst>
                                      </p:cBhvr>
                                      <p:to>
                                        <p:strVal val="visible"/>
                                      </p:to>
                                    </p:set>
                                    <p:anim calcmode="lin" valueType="num">
                                      <p:cBhvr additive="base">
                                        <p:cTn id="18" dur="500" fill="hold"/>
                                        <p:tgtEl>
                                          <p:spTgt spid="36868"/>
                                        </p:tgtEl>
                                        <p:attrNameLst>
                                          <p:attrName>ppt_x</p:attrName>
                                        </p:attrNameLst>
                                      </p:cBhvr>
                                      <p:tavLst>
                                        <p:tav tm="0">
                                          <p:val>
                                            <p:strVal val="#ppt_x"/>
                                          </p:val>
                                        </p:tav>
                                        <p:tav tm="100000">
                                          <p:val>
                                            <p:strVal val="#ppt_x"/>
                                          </p:val>
                                        </p:tav>
                                      </p:tavLst>
                                    </p:anim>
                                    <p:anim calcmode="lin" valueType="num">
                                      <p:cBhvr additive="base">
                                        <p:cTn id="19" dur="500" fill="hold"/>
                                        <p:tgtEl>
                                          <p:spTgt spid="36868"/>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grpId="0" nodeType="clickEffect">
                                  <p:stCondLst>
                                    <p:cond delay="0"/>
                                  </p:stCondLst>
                                  <p:childTnLst>
                                    <p:set>
                                      <p:cBhvr>
                                        <p:cTn id="23" dur="1" fill="hold">
                                          <p:stCondLst>
                                            <p:cond delay="0"/>
                                          </p:stCondLst>
                                        </p:cTn>
                                        <p:tgtEl>
                                          <p:spTgt spid="36867"/>
                                        </p:tgtEl>
                                        <p:attrNameLst>
                                          <p:attrName>style.visibility</p:attrName>
                                        </p:attrNameLst>
                                      </p:cBhvr>
                                      <p:to>
                                        <p:strVal val="visible"/>
                                      </p:to>
                                    </p:set>
                                    <p:anim calcmode="lin" valueType="num">
                                      <p:cBhvr additive="base">
                                        <p:cTn id="24" dur="500" fill="hold"/>
                                        <p:tgtEl>
                                          <p:spTgt spid="36867"/>
                                        </p:tgtEl>
                                        <p:attrNameLst>
                                          <p:attrName>ppt_x</p:attrName>
                                        </p:attrNameLst>
                                      </p:cBhvr>
                                      <p:tavLst>
                                        <p:tav tm="0">
                                          <p:val>
                                            <p:strVal val="0-#ppt_w/2"/>
                                          </p:val>
                                        </p:tav>
                                        <p:tav tm="100000">
                                          <p:val>
                                            <p:strVal val="#ppt_x"/>
                                          </p:val>
                                        </p:tav>
                                      </p:tavLst>
                                    </p:anim>
                                    <p:anim calcmode="lin" valueType="num">
                                      <p:cBhvr additive="base">
                                        <p:cTn id="25" dur="500" fill="hold"/>
                                        <p:tgtEl>
                                          <p:spTgt spid="3686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36869"/>
                                        </p:tgtEl>
                                        <p:attrNameLst>
                                          <p:attrName>style.visibility</p:attrName>
                                        </p:attrNameLst>
                                      </p:cBhvr>
                                      <p:to>
                                        <p:strVal val="visible"/>
                                      </p:to>
                                    </p:set>
                                    <p:anim calcmode="lin" valueType="num">
                                      <p:cBhvr additive="base">
                                        <p:cTn id="30" dur="500" fill="hold"/>
                                        <p:tgtEl>
                                          <p:spTgt spid="36869"/>
                                        </p:tgtEl>
                                        <p:attrNameLst>
                                          <p:attrName>ppt_x</p:attrName>
                                        </p:attrNameLst>
                                      </p:cBhvr>
                                      <p:tavLst>
                                        <p:tav tm="0">
                                          <p:val>
                                            <p:strVal val="#ppt_x"/>
                                          </p:val>
                                        </p:tav>
                                        <p:tav tm="100000">
                                          <p:val>
                                            <p:strVal val="#ppt_x"/>
                                          </p:val>
                                        </p:tav>
                                      </p:tavLst>
                                    </p:anim>
                                    <p:anim calcmode="lin" valueType="num">
                                      <p:cBhvr additive="base">
                                        <p:cTn id="31" dur="500" fill="hold"/>
                                        <p:tgtEl>
                                          <p:spTgt spid="36869"/>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6870"/>
                                        </p:tgtEl>
                                        <p:attrNameLst>
                                          <p:attrName>style.visibility</p:attrName>
                                        </p:attrNameLst>
                                      </p:cBhvr>
                                      <p:to>
                                        <p:strVal val="visible"/>
                                      </p:to>
                                    </p:set>
                                    <p:anim calcmode="lin" valueType="num">
                                      <p:cBhvr additive="base">
                                        <p:cTn id="36" dur="500" fill="hold"/>
                                        <p:tgtEl>
                                          <p:spTgt spid="36870"/>
                                        </p:tgtEl>
                                        <p:attrNameLst>
                                          <p:attrName>ppt_x</p:attrName>
                                        </p:attrNameLst>
                                      </p:cBhvr>
                                      <p:tavLst>
                                        <p:tav tm="0">
                                          <p:val>
                                            <p:strVal val="0-#ppt_w/2"/>
                                          </p:val>
                                        </p:tav>
                                        <p:tav tm="100000">
                                          <p:val>
                                            <p:strVal val="#ppt_x"/>
                                          </p:val>
                                        </p:tav>
                                      </p:tavLst>
                                    </p:anim>
                                    <p:anim calcmode="lin" valueType="num">
                                      <p:cBhvr additive="base">
                                        <p:cTn id="37" dur="500" fill="hold"/>
                                        <p:tgtEl>
                                          <p:spTgt spid="36870"/>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grpId="0" nodeType="clickEffect">
                                  <p:stCondLst>
                                    <p:cond delay="0"/>
                                  </p:stCondLst>
                                  <p:childTnLst>
                                    <p:set>
                                      <p:cBhvr>
                                        <p:cTn id="41" dur="1" fill="hold">
                                          <p:stCondLst>
                                            <p:cond delay="0"/>
                                          </p:stCondLst>
                                        </p:cTn>
                                        <p:tgtEl>
                                          <p:spTgt spid="36872"/>
                                        </p:tgtEl>
                                        <p:attrNameLst>
                                          <p:attrName>style.visibility</p:attrName>
                                        </p:attrNameLst>
                                      </p:cBhvr>
                                      <p:to>
                                        <p:strVal val="visible"/>
                                      </p:to>
                                    </p:set>
                                    <p:anim calcmode="lin" valueType="num">
                                      <p:cBhvr additive="base">
                                        <p:cTn id="42" dur="500" fill="hold"/>
                                        <p:tgtEl>
                                          <p:spTgt spid="36872"/>
                                        </p:tgtEl>
                                        <p:attrNameLst>
                                          <p:attrName>ppt_x</p:attrName>
                                        </p:attrNameLst>
                                      </p:cBhvr>
                                      <p:tavLst>
                                        <p:tav tm="0">
                                          <p:val>
                                            <p:strVal val="#ppt_x"/>
                                          </p:val>
                                        </p:tav>
                                        <p:tav tm="100000">
                                          <p:val>
                                            <p:strVal val="#ppt_x"/>
                                          </p:val>
                                        </p:tav>
                                      </p:tavLst>
                                    </p:anim>
                                    <p:anim calcmode="lin" valueType="num">
                                      <p:cBhvr additive="base">
                                        <p:cTn id="43" dur="500" fill="hold"/>
                                        <p:tgtEl>
                                          <p:spTgt spid="36872"/>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36874"/>
                                        </p:tgtEl>
                                        <p:attrNameLst>
                                          <p:attrName>style.visibility</p:attrName>
                                        </p:attrNameLst>
                                      </p:cBhvr>
                                      <p:to>
                                        <p:strVal val="visible"/>
                                      </p:to>
                                    </p:set>
                                    <p:anim calcmode="lin" valueType="num">
                                      <p:cBhvr additive="base">
                                        <p:cTn id="48" dur="500" fill="hold"/>
                                        <p:tgtEl>
                                          <p:spTgt spid="36874"/>
                                        </p:tgtEl>
                                        <p:attrNameLst>
                                          <p:attrName>ppt_x</p:attrName>
                                        </p:attrNameLst>
                                      </p:cBhvr>
                                      <p:tavLst>
                                        <p:tav tm="0">
                                          <p:val>
                                            <p:strVal val="1+#ppt_w/2"/>
                                          </p:val>
                                        </p:tav>
                                        <p:tav tm="100000">
                                          <p:val>
                                            <p:strVal val="#ppt_x"/>
                                          </p:val>
                                        </p:tav>
                                      </p:tavLst>
                                    </p:anim>
                                    <p:anim calcmode="lin" valueType="num">
                                      <p:cBhvr additive="base">
                                        <p:cTn id="49" dur="500" fill="hold"/>
                                        <p:tgtEl>
                                          <p:spTgt spid="36874"/>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12" fill="hold" grpId="0" nodeType="clickEffect">
                                  <p:stCondLst>
                                    <p:cond delay="0"/>
                                  </p:stCondLst>
                                  <p:childTnLst>
                                    <p:set>
                                      <p:cBhvr>
                                        <p:cTn id="53" dur="1" fill="hold">
                                          <p:stCondLst>
                                            <p:cond delay="0"/>
                                          </p:stCondLst>
                                        </p:cTn>
                                        <p:tgtEl>
                                          <p:spTgt spid="36871"/>
                                        </p:tgtEl>
                                        <p:attrNameLst>
                                          <p:attrName>style.visibility</p:attrName>
                                        </p:attrNameLst>
                                      </p:cBhvr>
                                      <p:to>
                                        <p:strVal val="visible"/>
                                      </p:to>
                                    </p:set>
                                    <p:anim calcmode="lin" valueType="num">
                                      <p:cBhvr additive="base">
                                        <p:cTn id="54" dur="500" fill="hold"/>
                                        <p:tgtEl>
                                          <p:spTgt spid="36871"/>
                                        </p:tgtEl>
                                        <p:attrNameLst>
                                          <p:attrName>ppt_x</p:attrName>
                                        </p:attrNameLst>
                                      </p:cBhvr>
                                      <p:tavLst>
                                        <p:tav tm="0">
                                          <p:val>
                                            <p:strVal val="0-#ppt_w/2"/>
                                          </p:val>
                                        </p:tav>
                                        <p:tav tm="100000">
                                          <p:val>
                                            <p:strVal val="#ppt_x"/>
                                          </p:val>
                                        </p:tav>
                                      </p:tavLst>
                                    </p:anim>
                                    <p:anim calcmode="lin" valueType="num">
                                      <p:cBhvr additive="base">
                                        <p:cTn id="55" dur="500" fill="hold"/>
                                        <p:tgtEl>
                                          <p:spTgt spid="3687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1" fill="hold" grpId="0" nodeType="clickEffect">
                                  <p:stCondLst>
                                    <p:cond delay="0"/>
                                  </p:stCondLst>
                                  <p:childTnLst>
                                    <p:set>
                                      <p:cBhvr>
                                        <p:cTn id="59" dur="1" fill="hold">
                                          <p:stCondLst>
                                            <p:cond delay="0"/>
                                          </p:stCondLst>
                                        </p:cTn>
                                        <p:tgtEl>
                                          <p:spTgt spid="36873"/>
                                        </p:tgtEl>
                                        <p:attrNameLst>
                                          <p:attrName>style.visibility</p:attrName>
                                        </p:attrNameLst>
                                      </p:cBhvr>
                                      <p:to>
                                        <p:strVal val="visible"/>
                                      </p:to>
                                    </p:set>
                                    <p:anim calcmode="lin" valueType="num">
                                      <p:cBhvr additive="base">
                                        <p:cTn id="60" dur="500" fill="hold"/>
                                        <p:tgtEl>
                                          <p:spTgt spid="36873"/>
                                        </p:tgtEl>
                                        <p:attrNameLst>
                                          <p:attrName>ppt_x</p:attrName>
                                        </p:attrNameLst>
                                      </p:cBhvr>
                                      <p:tavLst>
                                        <p:tav tm="0">
                                          <p:val>
                                            <p:strVal val="#ppt_x"/>
                                          </p:val>
                                        </p:tav>
                                        <p:tav tm="100000">
                                          <p:val>
                                            <p:strVal val="#ppt_x"/>
                                          </p:val>
                                        </p:tav>
                                      </p:tavLst>
                                    </p:anim>
                                    <p:anim calcmode="lin" valueType="num">
                                      <p:cBhvr additive="base">
                                        <p:cTn id="61" dur="500" fill="hold"/>
                                        <p:tgtEl>
                                          <p:spTgt spid="36873"/>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36875"/>
                                        </p:tgtEl>
                                        <p:attrNameLst>
                                          <p:attrName>style.visibility</p:attrName>
                                        </p:attrNameLst>
                                      </p:cBhvr>
                                      <p:to>
                                        <p:strVal val="visible"/>
                                      </p:to>
                                    </p:set>
                                    <p:anim calcmode="lin" valueType="num">
                                      <p:cBhvr additive="base">
                                        <p:cTn id="66" dur="500" fill="hold"/>
                                        <p:tgtEl>
                                          <p:spTgt spid="36875"/>
                                        </p:tgtEl>
                                        <p:attrNameLst>
                                          <p:attrName>ppt_x</p:attrName>
                                        </p:attrNameLst>
                                      </p:cBhvr>
                                      <p:tavLst>
                                        <p:tav tm="0">
                                          <p:val>
                                            <p:strVal val="1+#ppt_w/2"/>
                                          </p:val>
                                        </p:tav>
                                        <p:tav tm="100000">
                                          <p:val>
                                            <p:strVal val="#ppt_x"/>
                                          </p:val>
                                        </p:tav>
                                      </p:tavLst>
                                    </p:anim>
                                    <p:anim calcmode="lin" valueType="num">
                                      <p:cBhvr additive="base">
                                        <p:cTn id="67" dur="500" fill="hold"/>
                                        <p:tgtEl>
                                          <p:spTgt spid="36875"/>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36876"/>
                                        </p:tgtEl>
                                        <p:attrNameLst>
                                          <p:attrName>style.visibility</p:attrName>
                                        </p:attrNameLst>
                                      </p:cBhvr>
                                      <p:to>
                                        <p:strVal val="visible"/>
                                      </p:to>
                                    </p:set>
                                    <p:anim calcmode="lin" valueType="num">
                                      <p:cBhvr additive="base">
                                        <p:cTn id="72" dur="500" fill="hold"/>
                                        <p:tgtEl>
                                          <p:spTgt spid="36876"/>
                                        </p:tgtEl>
                                        <p:attrNameLst>
                                          <p:attrName>ppt_x</p:attrName>
                                        </p:attrNameLst>
                                      </p:cBhvr>
                                      <p:tavLst>
                                        <p:tav tm="0">
                                          <p:val>
                                            <p:strVal val="#ppt_x"/>
                                          </p:val>
                                        </p:tav>
                                        <p:tav tm="100000">
                                          <p:val>
                                            <p:strVal val="#ppt_x"/>
                                          </p:val>
                                        </p:tav>
                                      </p:tavLst>
                                    </p:anim>
                                    <p:anim calcmode="lin" valueType="num">
                                      <p:cBhvr additive="base">
                                        <p:cTn id="73" dur="500" fill="hold"/>
                                        <p:tgtEl>
                                          <p:spTgt spid="36876"/>
                                        </p:tgtEl>
                                        <p:attrNameLst>
                                          <p:attrName>ppt_y</p:attrName>
                                        </p:attrNameLst>
                                      </p:cBhvr>
                                      <p:tavLst>
                                        <p:tav tm="0">
                                          <p:val>
                                            <p:strVal val="0-#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12" fill="hold" grpId="0" nodeType="clickEffect">
                                  <p:stCondLst>
                                    <p:cond delay="0"/>
                                  </p:stCondLst>
                                  <p:childTnLst>
                                    <p:set>
                                      <p:cBhvr>
                                        <p:cTn id="77" dur="1" fill="hold">
                                          <p:stCondLst>
                                            <p:cond delay="0"/>
                                          </p:stCondLst>
                                        </p:cTn>
                                        <p:tgtEl>
                                          <p:spTgt spid="36877"/>
                                        </p:tgtEl>
                                        <p:attrNameLst>
                                          <p:attrName>style.visibility</p:attrName>
                                        </p:attrNameLst>
                                      </p:cBhvr>
                                      <p:to>
                                        <p:strVal val="visible"/>
                                      </p:to>
                                    </p:set>
                                    <p:anim calcmode="lin" valueType="num">
                                      <p:cBhvr additive="base">
                                        <p:cTn id="78" dur="500" fill="hold"/>
                                        <p:tgtEl>
                                          <p:spTgt spid="36877"/>
                                        </p:tgtEl>
                                        <p:attrNameLst>
                                          <p:attrName>ppt_x</p:attrName>
                                        </p:attrNameLst>
                                      </p:cBhvr>
                                      <p:tavLst>
                                        <p:tav tm="0">
                                          <p:val>
                                            <p:strVal val="0-#ppt_w/2"/>
                                          </p:val>
                                        </p:tav>
                                        <p:tav tm="100000">
                                          <p:val>
                                            <p:strVal val="#ppt_x"/>
                                          </p:val>
                                        </p:tav>
                                      </p:tavLst>
                                    </p:anim>
                                    <p:anim calcmode="lin" valueType="num">
                                      <p:cBhvr additive="base">
                                        <p:cTn id="79" dur="500" fill="hold"/>
                                        <p:tgtEl>
                                          <p:spTgt spid="36877"/>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6878"/>
                                        </p:tgtEl>
                                        <p:attrNameLst>
                                          <p:attrName>style.visibility</p:attrName>
                                        </p:attrNameLst>
                                      </p:cBhvr>
                                      <p:to>
                                        <p:strVal val="visible"/>
                                      </p:to>
                                    </p:set>
                                    <p:anim calcmode="lin" valueType="num">
                                      <p:cBhvr additive="base">
                                        <p:cTn id="84" dur="500" fill="hold"/>
                                        <p:tgtEl>
                                          <p:spTgt spid="36878"/>
                                        </p:tgtEl>
                                        <p:attrNameLst>
                                          <p:attrName>ppt_x</p:attrName>
                                        </p:attrNameLst>
                                      </p:cBhvr>
                                      <p:tavLst>
                                        <p:tav tm="0">
                                          <p:val>
                                            <p:strVal val="#ppt_x"/>
                                          </p:val>
                                        </p:tav>
                                        <p:tav tm="100000">
                                          <p:val>
                                            <p:strVal val="#ppt_x"/>
                                          </p:val>
                                        </p:tav>
                                      </p:tavLst>
                                    </p:anim>
                                    <p:anim calcmode="lin" valueType="num">
                                      <p:cBhvr additive="base">
                                        <p:cTn id="85" dur="500" fill="hold"/>
                                        <p:tgtEl>
                                          <p:spTgt spid="36878"/>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12" fill="hold" grpId="0" nodeType="clickEffect">
                                  <p:stCondLst>
                                    <p:cond delay="0"/>
                                  </p:stCondLst>
                                  <p:childTnLst>
                                    <p:set>
                                      <p:cBhvr>
                                        <p:cTn id="89" dur="1" fill="hold">
                                          <p:stCondLst>
                                            <p:cond delay="0"/>
                                          </p:stCondLst>
                                        </p:cTn>
                                        <p:tgtEl>
                                          <p:spTgt spid="36886"/>
                                        </p:tgtEl>
                                        <p:attrNameLst>
                                          <p:attrName>style.visibility</p:attrName>
                                        </p:attrNameLst>
                                      </p:cBhvr>
                                      <p:to>
                                        <p:strVal val="visible"/>
                                      </p:to>
                                    </p:set>
                                    <p:anim calcmode="lin" valueType="num">
                                      <p:cBhvr additive="base">
                                        <p:cTn id="90" dur="500" fill="hold"/>
                                        <p:tgtEl>
                                          <p:spTgt spid="36886"/>
                                        </p:tgtEl>
                                        <p:attrNameLst>
                                          <p:attrName>ppt_x</p:attrName>
                                        </p:attrNameLst>
                                      </p:cBhvr>
                                      <p:tavLst>
                                        <p:tav tm="0">
                                          <p:val>
                                            <p:strVal val="0-#ppt_w/2"/>
                                          </p:val>
                                        </p:tav>
                                        <p:tav tm="100000">
                                          <p:val>
                                            <p:strVal val="#ppt_x"/>
                                          </p:val>
                                        </p:tav>
                                      </p:tavLst>
                                    </p:anim>
                                    <p:anim calcmode="lin" valueType="num">
                                      <p:cBhvr additive="base">
                                        <p:cTn id="91" dur="500" fill="hold"/>
                                        <p:tgtEl>
                                          <p:spTgt spid="36886"/>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36879"/>
                                        </p:tgtEl>
                                        <p:attrNameLst>
                                          <p:attrName>style.visibility</p:attrName>
                                        </p:attrNameLst>
                                      </p:cBhvr>
                                      <p:to>
                                        <p:strVal val="visible"/>
                                      </p:to>
                                    </p:set>
                                    <p:anim calcmode="lin" valueType="num">
                                      <p:cBhvr additive="base">
                                        <p:cTn id="96" dur="500" fill="hold"/>
                                        <p:tgtEl>
                                          <p:spTgt spid="36879"/>
                                        </p:tgtEl>
                                        <p:attrNameLst>
                                          <p:attrName>ppt_x</p:attrName>
                                        </p:attrNameLst>
                                      </p:cBhvr>
                                      <p:tavLst>
                                        <p:tav tm="0">
                                          <p:val>
                                            <p:strVal val="#ppt_x"/>
                                          </p:val>
                                        </p:tav>
                                        <p:tav tm="100000">
                                          <p:val>
                                            <p:strVal val="#ppt_x"/>
                                          </p:val>
                                        </p:tav>
                                      </p:tavLst>
                                    </p:anim>
                                    <p:anim calcmode="lin" valueType="num">
                                      <p:cBhvr additive="base">
                                        <p:cTn id="97" dur="500" fill="hold"/>
                                        <p:tgtEl>
                                          <p:spTgt spid="3687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36880"/>
                                        </p:tgtEl>
                                        <p:attrNameLst>
                                          <p:attrName>style.visibility</p:attrName>
                                        </p:attrNameLst>
                                      </p:cBhvr>
                                      <p:to>
                                        <p:strVal val="visible"/>
                                      </p:to>
                                    </p:set>
                                    <p:anim calcmode="lin" valueType="num">
                                      <p:cBhvr additive="base">
                                        <p:cTn id="102" dur="500" fill="hold"/>
                                        <p:tgtEl>
                                          <p:spTgt spid="36880"/>
                                        </p:tgtEl>
                                        <p:attrNameLst>
                                          <p:attrName>ppt_x</p:attrName>
                                        </p:attrNameLst>
                                      </p:cBhvr>
                                      <p:tavLst>
                                        <p:tav tm="0">
                                          <p:val>
                                            <p:strVal val="0-#ppt_w/2"/>
                                          </p:val>
                                        </p:tav>
                                        <p:tav tm="100000">
                                          <p:val>
                                            <p:strVal val="#ppt_x"/>
                                          </p:val>
                                        </p:tav>
                                      </p:tavLst>
                                    </p:anim>
                                    <p:anim calcmode="lin" valueType="num">
                                      <p:cBhvr additive="base">
                                        <p:cTn id="103" dur="500" fill="hold"/>
                                        <p:tgtEl>
                                          <p:spTgt spid="36880"/>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1" fill="hold" grpId="0" nodeType="clickEffect">
                                  <p:stCondLst>
                                    <p:cond delay="0"/>
                                  </p:stCondLst>
                                  <p:childTnLst>
                                    <p:set>
                                      <p:cBhvr>
                                        <p:cTn id="107" dur="1" fill="hold">
                                          <p:stCondLst>
                                            <p:cond delay="0"/>
                                          </p:stCondLst>
                                        </p:cTn>
                                        <p:tgtEl>
                                          <p:spTgt spid="36882"/>
                                        </p:tgtEl>
                                        <p:attrNameLst>
                                          <p:attrName>style.visibility</p:attrName>
                                        </p:attrNameLst>
                                      </p:cBhvr>
                                      <p:to>
                                        <p:strVal val="visible"/>
                                      </p:to>
                                    </p:set>
                                    <p:anim calcmode="lin" valueType="num">
                                      <p:cBhvr additive="base">
                                        <p:cTn id="108" dur="500" fill="hold"/>
                                        <p:tgtEl>
                                          <p:spTgt spid="36882"/>
                                        </p:tgtEl>
                                        <p:attrNameLst>
                                          <p:attrName>ppt_x</p:attrName>
                                        </p:attrNameLst>
                                      </p:cBhvr>
                                      <p:tavLst>
                                        <p:tav tm="0">
                                          <p:val>
                                            <p:strVal val="#ppt_x"/>
                                          </p:val>
                                        </p:tav>
                                        <p:tav tm="100000">
                                          <p:val>
                                            <p:strVal val="#ppt_x"/>
                                          </p:val>
                                        </p:tav>
                                      </p:tavLst>
                                    </p:anim>
                                    <p:anim calcmode="lin" valueType="num">
                                      <p:cBhvr additive="base">
                                        <p:cTn id="109" dur="500" fill="hold"/>
                                        <p:tgtEl>
                                          <p:spTgt spid="36882"/>
                                        </p:tgtEl>
                                        <p:attrNameLst>
                                          <p:attrName>ppt_y</p:attrName>
                                        </p:attrNameLst>
                                      </p:cBhvr>
                                      <p:tavLst>
                                        <p:tav tm="0">
                                          <p:val>
                                            <p:strVal val="0-#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6" fill="hold" grpId="0" nodeType="clickEffect">
                                  <p:stCondLst>
                                    <p:cond delay="0"/>
                                  </p:stCondLst>
                                  <p:childTnLst>
                                    <p:set>
                                      <p:cBhvr>
                                        <p:cTn id="113" dur="1" fill="hold">
                                          <p:stCondLst>
                                            <p:cond delay="0"/>
                                          </p:stCondLst>
                                        </p:cTn>
                                        <p:tgtEl>
                                          <p:spTgt spid="36884"/>
                                        </p:tgtEl>
                                        <p:attrNameLst>
                                          <p:attrName>style.visibility</p:attrName>
                                        </p:attrNameLst>
                                      </p:cBhvr>
                                      <p:to>
                                        <p:strVal val="visible"/>
                                      </p:to>
                                    </p:set>
                                    <p:anim calcmode="lin" valueType="num">
                                      <p:cBhvr additive="base">
                                        <p:cTn id="114" dur="500" fill="hold"/>
                                        <p:tgtEl>
                                          <p:spTgt spid="36884"/>
                                        </p:tgtEl>
                                        <p:attrNameLst>
                                          <p:attrName>ppt_x</p:attrName>
                                        </p:attrNameLst>
                                      </p:cBhvr>
                                      <p:tavLst>
                                        <p:tav tm="0">
                                          <p:val>
                                            <p:strVal val="1+#ppt_w/2"/>
                                          </p:val>
                                        </p:tav>
                                        <p:tav tm="100000">
                                          <p:val>
                                            <p:strVal val="#ppt_x"/>
                                          </p:val>
                                        </p:tav>
                                      </p:tavLst>
                                    </p:anim>
                                    <p:anim calcmode="lin" valueType="num">
                                      <p:cBhvr additive="base">
                                        <p:cTn id="115" dur="500" fill="hold"/>
                                        <p:tgtEl>
                                          <p:spTgt spid="36884"/>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1" fill="hold" grpId="0" nodeType="clickEffect">
                                  <p:stCondLst>
                                    <p:cond delay="0"/>
                                  </p:stCondLst>
                                  <p:childTnLst>
                                    <p:set>
                                      <p:cBhvr>
                                        <p:cTn id="119" dur="1" fill="hold">
                                          <p:stCondLst>
                                            <p:cond delay="0"/>
                                          </p:stCondLst>
                                        </p:cTn>
                                        <p:tgtEl>
                                          <p:spTgt spid="36889"/>
                                        </p:tgtEl>
                                        <p:attrNameLst>
                                          <p:attrName>style.visibility</p:attrName>
                                        </p:attrNameLst>
                                      </p:cBhvr>
                                      <p:to>
                                        <p:strVal val="visible"/>
                                      </p:to>
                                    </p:set>
                                    <p:anim calcmode="lin" valueType="num">
                                      <p:cBhvr additive="base">
                                        <p:cTn id="120" dur="500" fill="hold"/>
                                        <p:tgtEl>
                                          <p:spTgt spid="36889"/>
                                        </p:tgtEl>
                                        <p:attrNameLst>
                                          <p:attrName>ppt_x</p:attrName>
                                        </p:attrNameLst>
                                      </p:cBhvr>
                                      <p:tavLst>
                                        <p:tav tm="0">
                                          <p:val>
                                            <p:strVal val="#ppt_x"/>
                                          </p:val>
                                        </p:tav>
                                        <p:tav tm="100000">
                                          <p:val>
                                            <p:strVal val="#ppt_x"/>
                                          </p:val>
                                        </p:tav>
                                      </p:tavLst>
                                    </p:anim>
                                    <p:anim calcmode="lin" valueType="num">
                                      <p:cBhvr additive="base">
                                        <p:cTn id="121" dur="500" fill="hold"/>
                                        <p:tgtEl>
                                          <p:spTgt spid="36889"/>
                                        </p:tgtEl>
                                        <p:attrNameLst>
                                          <p:attrName>ppt_y</p:attrName>
                                        </p:attrNameLst>
                                      </p:cBhvr>
                                      <p:tavLst>
                                        <p:tav tm="0">
                                          <p:val>
                                            <p:strVal val="0-#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2" fill="hold" grpId="0" nodeType="clickEffect">
                                  <p:stCondLst>
                                    <p:cond delay="0"/>
                                  </p:stCondLst>
                                  <p:childTnLst>
                                    <p:set>
                                      <p:cBhvr>
                                        <p:cTn id="125" dur="1" fill="hold">
                                          <p:stCondLst>
                                            <p:cond delay="0"/>
                                          </p:stCondLst>
                                        </p:cTn>
                                        <p:tgtEl>
                                          <p:spTgt spid="36888"/>
                                        </p:tgtEl>
                                        <p:attrNameLst>
                                          <p:attrName>style.visibility</p:attrName>
                                        </p:attrNameLst>
                                      </p:cBhvr>
                                      <p:to>
                                        <p:strVal val="visible"/>
                                      </p:to>
                                    </p:set>
                                    <p:anim calcmode="lin" valueType="num">
                                      <p:cBhvr additive="base">
                                        <p:cTn id="126" dur="500" fill="hold"/>
                                        <p:tgtEl>
                                          <p:spTgt spid="36888"/>
                                        </p:tgtEl>
                                        <p:attrNameLst>
                                          <p:attrName>ppt_x</p:attrName>
                                        </p:attrNameLst>
                                      </p:cBhvr>
                                      <p:tavLst>
                                        <p:tav tm="0">
                                          <p:val>
                                            <p:strVal val="1+#ppt_w/2"/>
                                          </p:val>
                                        </p:tav>
                                        <p:tav tm="100000">
                                          <p:val>
                                            <p:strVal val="#ppt_x"/>
                                          </p:val>
                                        </p:tav>
                                      </p:tavLst>
                                    </p:anim>
                                    <p:anim calcmode="lin" valueType="num">
                                      <p:cBhvr additive="base">
                                        <p:cTn id="127" dur="500" fill="hold"/>
                                        <p:tgtEl>
                                          <p:spTgt spid="36888"/>
                                        </p:tgtEl>
                                        <p:attrNameLst>
                                          <p:attrName>ppt_y</p:attrName>
                                        </p:attrNameLst>
                                      </p:cBhvr>
                                      <p:tavLst>
                                        <p:tav tm="0">
                                          <p:val>
                                            <p:strVal val="#ppt_y"/>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12" fill="hold" grpId="0" nodeType="clickEffect">
                                  <p:stCondLst>
                                    <p:cond delay="0"/>
                                  </p:stCondLst>
                                  <p:childTnLst>
                                    <p:set>
                                      <p:cBhvr>
                                        <p:cTn id="131" dur="1" fill="hold">
                                          <p:stCondLst>
                                            <p:cond delay="0"/>
                                          </p:stCondLst>
                                        </p:cTn>
                                        <p:tgtEl>
                                          <p:spTgt spid="36881"/>
                                        </p:tgtEl>
                                        <p:attrNameLst>
                                          <p:attrName>style.visibility</p:attrName>
                                        </p:attrNameLst>
                                      </p:cBhvr>
                                      <p:to>
                                        <p:strVal val="visible"/>
                                      </p:to>
                                    </p:set>
                                    <p:anim calcmode="lin" valueType="num">
                                      <p:cBhvr additive="base">
                                        <p:cTn id="132" dur="500" fill="hold"/>
                                        <p:tgtEl>
                                          <p:spTgt spid="36881"/>
                                        </p:tgtEl>
                                        <p:attrNameLst>
                                          <p:attrName>ppt_x</p:attrName>
                                        </p:attrNameLst>
                                      </p:cBhvr>
                                      <p:tavLst>
                                        <p:tav tm="0">
                                          <p:val>
                                            <p:strVal val="0-#ppt_w/2"/>
                                          </p:val>
                                        </p:tav>
                                        <p:tav tm="100000">
                                          <p:val>
                                            <p:strVal val="#ppt_x"/>
                                          </p:val>
                                        </p:tav>
                                      </p:tavLst>
                                    </p:anim>
                                    <p:anim calcmode="lin" valueType="num">
                                      <p:cBhvr additive="base">
                                        <p:cTn id="133" dur="500" fill="hold"/>
                                        <p:tgtEl>
                                          <p:spTgt spid="36881"/>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36883"/>
                                        </p:tgtEl>
                                        <p:attrNameLst>
                                          <p:attrName>style.visibility</p:attrName>
                                        </p:attrNameLst>
                                      </p:cBhvr>
                                      <p:to>
                                        <p:strVal val="visible"/>
                                      </p:to>
                                    </p:set>
                                    <p:anim calcmode="lin" valueType="num">
                                      <p:cBhvr additive="base">
                                        <p:cTn id="138" dur="500" fill="hold"/>
                                        <p:tgtEl>
                                          <p:spTgt spid="36883"/>
                                        </p:tgtEl>
                                        <p:attrNameLst>
                                          <p:attrName>ppt_x</p:attrName>
                                        </p:attrNameLst>
                                      </p:cBhvr>
                                      <p:tavLst>
                                        <p:tav tm="0">
                                          <p:val>
                                            <p:strVal val="#ppt_x"/>
                                          </p:val>
                                        </p:tav>
                                        <p:tav tm="100000">
                                          <p:val>
                                            <p:strVal val="#ppt_x"/>
                                          </p:val>
                                        </p:tav>
                                      </p:tavLst>
                                    </p:anim>
                                    <p:anim calcmode="lin" valueType="num">
                                      <p:cBhvr additive="base">
                                        <p:cTn id="139" dur="500" fill="hold"/>
                                        <p:tgtEl>
                                          <p:spTgt spid="36883"/>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9" fill="hold" grpId="0" nodeType="clickEffect">
                                  <p:stCondLst>
                                    <p:cond delay="0"/>
                                  </p:stCondLst>
                                  <p:childTnLst>
                                    <p:set>
                                      <p:cBhvr>
                                        <p:cTn id="143" dur="1" fill="hold">
                                          <p:stCondLst>
                                            <p:cond delay="0"/>
                                          </p:stCondLst>
                                        </p:cTn>
                                        <p:tgtEl>
                                          <p:spTgt spid="36885"/>
                                        </p:tgtEl>
                                        <p:attrNameLst>
                                          <p:attrName>style.visibility</p:attrName>
                                        </p:attrNameLst>
                                      </p:cBhvr>
                                      <p:to>
                                        <p:strVal val="visible"/>
                                      </p:to>
                                    </p:set>
                                    <p:anim calcmode="lin" valueType="num">
                                      <p:cBhvr additive="base">
                                        <p:cTn id="144" dur="500" fill="hold"/>
                                        <p:tgtEl>
                                          <p:spTgt spid="36885"/>
                                        </p:tgtEl>
                                        <p:attrNameLst>
                                          <p:attrName>ppt_x</p:attrName>
                                        </p:attrNameLst>
                                      </p:cBhvr>
                                      <p:tavLst>
                                        <p:tav tm="0">
                                          <p:val>
                                            <p:strVal val="0-#ppt_w/2"/>
                                          </p:val>
                                        </p:tav>
                                        <p:tav tm="100000">
                                          <p:val>
                                            <p:strVal val="#ppt_x"/>
                                          </p:val>
                                        </p:tav>
                                      </p:tavLst>
                                    </p:anim>
                                    <p:anim calcmode="lin" valueType="num">
                                      <p:cBhvr additive="base">
                                        <p:cTn id="145" dur="500" fill="hold"/>
                                        <p:tgtEl>
                                          <p:spTgt spid="36885"/>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36887"/>
                                        </p:tgtEl>
                                        <p:attrNameLst>
                                          <p:attrName>style.visibility</p:attrName>
                                        </p:attrNameLst>
                                      </p:cBhvr>
                                      <p:to>
                                        <p:strVal val="visible"/>
                                      </p:to>
                                    </p:set>
                                    <p:anim calcmode="lin" valueType="num">
                                      <p:cBhvr additive="base">
                                        <p:cTn id="150" dur="500" fill="hold"/>
                                        <p:tgtEl>
                                          <p:spTgt spid="36887"/>
                                        </p:tgtEl>
                                        <p:attrNameLst>
                                          <p:attrName>ppt_x</p:attrName>
                                        </p:attrNameLst>
                                      </p:cBhvr>
                                      <p:tavLst>
                                        <p:tav tm="0">
                                          <p:val>
                                            <p:strVal val="#ppt_x"/>
                                          </p:val>
                                        </p:tav>
                                        <p:tav tm="100000">
                                          <p:val>
                                            <p:strVal val="#ppt_x"/>
                                          </p:val>
                                        </p:tav>
                                      </p:tavLst>
                                    </p:anim>
                                    <p:anim calcmode="lin" valueType="num">
                                      <p:cBhvr additive="base">
                                        <p:cTn id="151" dur="500" fill="hold"/>
                                        <p:tgtEl>
                                          <p:spTgt spid="36887"/>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6" fill="hold" grpId="0" nodeType="clickEffect">
                                  <p:stCondLst>
                                    <p:cond delay="0"/>
                                  </p:stCondLst>
                                  <p:childTnLst>
                                    <p:set>
                                      <p:cBhvr>
                                        <p:cTn id="155" dur="1" fill="hold">
                                          <p:stCondLst>
                                            <p:cond delay="0"/>
                                          </p:stCondLst>
                                        </p:cTn>
                                        <p:tgtEl>
                                          <p:spTgt spid="36890"/>
                                        </p:tgtEl>
                                        <p:attrNameLst>
                                          <p:attrName>style.visibility</p:attrName>
                                        </p:attrNameLst>
                                      </p:cBhvr>
                                      <p:to>
                                        <p:strVal val="visible"/>
                                      </p:to>
                                    </p:set>
                                    <p:anim calcmode="lin" valueType="num">
                                      <p:cBhvr additive="base">
                                        <p:cTn id="156" dur="500" fill="hold"/>
                                        <p:tgtEl>
                                          <p:spTgt spid="36890"/>
                                        </p:tgtEl>
                                        <p:attrNameLst>
                                          <p:attrName>ppt_x</p:attrName>
                                        </p:attrNameLst>
                                      </p:cBhvr>
                                      <p:tavLst>
                                        <p:tav tm="0">
                                          <p:val>
                                            <p:strVal val="1+#ppt_w/2"/>
                                          </p:val>
                                        </p:tav>
                                        <p:tav tm="100000">
                                          <p:val>
                                            <p:strVal val="#ppt_x"/>
                                          </p:val>
                                        </p:tav>
                                      </p:tavLst>
                                    </p:anim>
                                    <p:anim calcmode="lin" valueType="num">
                                      <p:cBhvr additive="base">
                                        <p:cTn id="157" dur="500" fill="hold"/>
                                        <p:tgtEl>
                                          <p:spTgt spid="36890"/>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3" fill="hold" grpId="0" nodeType="clickEffect">
                                  <p:stCondLst>
                                    <p:cond delay="0"/>
                                  </p:stCondLst>
                                  <p:childTnLst>
                                    <p:set>
                                      <p:cBhvr>
                                        <p:cTn id="161" dur="1" fill="hold">
                                          <p:stCondLst>
                                            <p:cond delay="0"/>
                                          </p:stCondLst>
                                        </p:cTn>
                                        <p:tgtEl>
                                          <p:spTgt spid="36891"/>
                                        </p:tgtEl>
                                        <p:attrNameLst>
                                          <p:attrName>style.visibility</p:attrName>
                                        </p:attrNameLst>
                                      </p:cBhvr>
                                      <p:to>
                                        <p:strVal val="visible"/>
                                      </p:to>
                                    </p:set>
                                    <p:anim calcmode="lin" valueType="num">
                                      <p:cBhvr additive="base">
                                        <p:cTn id="162" dur="500" fill="hold"/>
                                        <p:tgtEl>
                                          <p:spTgt spid="36891"/>
                                        </p:tgtEl>
                                        <p:attrNameLst>
                                          <p:attrName>ppt_x</p:attrName>
                                        </p:attrNameLst>
                                      </p:cBhvr>
                                      <p:tavLst>
                                        <p:tav tm="0">
                                          <p:val>
                                            <p:strVal val="1+#ppt_w/2"/>
                                          </p:val>
                                        </p:tav>
                                        <p:tav tm="100000">
                                          <p:val>
                                            <p:strVal val="#ppt_x"/>
                                          </p:val>
                                        </p:tav>
                                      </p:tavLst>
                                    </p:anim>
                                    <p:anim calcmode="lin" valueType="num">
                                      <p:cBhvr additive="base">
                                        <p:cTn id="163" dur="500" fill="hold"/>
                                        <p:tgtEl>
                                          <p:spTgt spid="3689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autoUpdateAnimBg="0"/>
      <p:bldP spid="36868" grpId="0" animBg="1"/>
      <p:bldP spid="36869" grpId="0" animBg="1"/>
      <p:bldP spid="36870" grpId="0" autoUpdateAnimBg="0"/>
      <p:bldP spid="36871" grpId="0" autoUpdateAnimBg="0"/>
      <p:bldP spid="36872" grpId="0" animBg="1"/>
      <p:bldP spid="36873" grpId="0" animBg="1"/>
      <p:bldP spid="36874" grpId="0" autoUpdateAnimBg="0"/>
      <p:bldP spid="36875" grpId="0" autoUpdateAnimBg="0"/>
      <p:bldP spid="36876" grpId="0" animBg="1"/>
      <p:bldP spid="36877" grpId="0" autoUpdateAnimBg="0"/>
      <p:bldP spid="36878" grpId="0" animBg="1"/>
      <p:bldP spid="36879" grpId="0" animBg="1"/>
      <p:bldP spid="36880" grpId="0" autoUpdateAnimBg="0"/>
      <p:bldP spid="36881" grpId="0" autoUpdateAnimBg="0"/>
      <p:bldP spid="36882" grpId="0" animBg="1"/>
      <p:bldP spid="36883" grpId="0" animBg="1"/>
      <p:bldP spid="36884" grpId="0" autoUpdateAnimBg="0"/>
      <p:bldP spid="36885" grpId="0" autoUpdateAnimBg="0"/>
      <p:bldP spid="36886" grpId="0" autoUpdateAnimBg="0"/>
      <p:bldP spid="36887" grpId="0" animBg="1"/>
      <p:bldP spid="36888" grpId="0" autoUpdateAnimBg="0"/>
      <p:bldP spid="36889" grpId="0" animBg="1"/>
      <p:bldP spid="36890" grpId="0" autoUpdateAnimBg="0"/>
      <p:bldP spid="36891" grpId="0" animBg="1"/>
      <p:bldP spid="36892"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814388" y="1745139"/>
            <a:ext cx="2713037" cy="1089660"/>
          </a:xfrm>
          <a:prstGeom prst="roundRect">
            <a:avLst>
              <a:gd name="adj" fmla="val 16667"/>
            </a:avLst>
          </a:prstGeom>
          <a:noFill/>
          <a:ln w="9525">
            <a:noFill/>
            <a:round/>
            <a:headEnd/>
            <a:tailEnd/>
          </a:ln>
          <a:effectLst/>
        </p:spPr>
        <p:txBody>
          <a:bodyPr anchor="ctr">
            <a:spAutoFit/>
          </a:bodyPr>
          <a:lstStyle/>
          <a:p>
            <a:pPr algn="ctr"/>
            <a:r>
              <a:rPr lang="zh-CN" altLang="en-US" sz="2800" b="1" dirty="0">
                <a:solidFill>
                  <a:schemeClr val="tx2"/>
                </a:solidFill>
                <a:effectLst>
                  <a:outerShdw blurRad="38100" dist="38100" dir="2700000" algn="tl">
                    <a:srgbClr val="C0C0C0"/>
                  </a:outerShdw>
                </a:effectLst>
                <a:latin typeface="+mj-ea"/>
                <a:ea typeface="+mj-ea"/>
              </a:rPr>
              <a:t>思想行为 （观念形态的革命） </a:t>
            </a:r>
          </a:p>
        </p:txBody>
      </p:sp>
      <p:sp>
        <p:nvSpPr>
          <p:cNvPr id="37891" name="AutoShape 3"/>
          <p:cNvSpPr>
            <a:spLocks noChangeArrowheads="1"/>
          </p:cNvSpPr>
          <p:nvPr/>
        </p:nvSpPr>
        <p:spPr bwMode="auto">
          <a:xfrm>
            <a:off x="3657600" y="2133600"/>
            <a:ext cx="381000" cy="287338"/>
          </a:xfrm>
          <a:prstGeom prst="rightArrow">
            <a:avLst>
              <a:gd name="adj1" fmla="val 50000"/>
              <a:gd name="adj2" fmla="val 33149"/>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7892" name="AutoShape 4"/>
          <p:cNvSpPr>
            <a:spLocks noChangeArrowheads="1"/>
          </p:cNvSpPr>
          <p:nvPr/>
        </p:nvSpPr>
        <p:spPr bwMode="auto">
          <a:xfrm>
            <a:off x="4191000" y="1916524"/>
            <a:ext cx="1371600" cy="880241"/>
          </a:xfrm>
          <a:prstGeom prst="roundRect">
            <a:avLst>
              <a:gd name="adj" fmla="val 16667"/>
            </a:avLst>
          </a:prstGeom>
          <a:noFill/>
          <a:ln w="9525">
            <a:noFill/>
            <a:round/>
            <a:headEnd/>
            <a:tailEnd/>
          </a:ln>
          <a:effectLst/>
        </p:spPr>
        <p:txBody>
          <a:bodyPr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新文化运动 </a:t>
            </a:r>
          </a:p>
        </p:txBody>
      </p:sp>
      <p:sp>
        <p:nvSpPr>
          <p:cNvPr id="37893" name="AutoShape 5"/>
          <p:cNvSpPr>
            <a:spLocks noChangeArrowheads="1"/>
          </p:cNvSpPr>
          <p:nvPr/>
        </p:nvSpPr>
        <p:spPr bwMode="auto">
          <a:xfrm>
            <a:off x="5486400" y="2133600"/>
            <a:ext cx="457200" cy="287338"/>
          </a:xfrm>
          <a:prstGeom prst="rightArrow">
            <a:avLst>
              <a:gd name="adj1" fmla="val 50000"/>
              <a:gd name="adj2" fmla="val 39779"/>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7894" name="AutoShape 6"/>
          <p:cNvSpPr>
            <a:spLocks noChangeArrowheads="1"/>
          </p:cNvSpPr>
          <p:nvPr/>
        </p:nvSpPr>
        <p:spPr bwMode="auto">
          <a:xfrm>
            <a:off x="6096000" y="1909380"/>
            <a:ext cx="1641475" cy="880241"/>
          </a:xfrm>
          <a:prstGeom prst="roundRect">
            <a:avLst>
              <a:gd name="adj" fmla="val 16667"/>
            </a:avLst>
          </a:prstGeom>
          <a:noFill/>
          <a:ln w="9525">
            <a:noFill/>
            <a:round/>
            <a:headEnd/>
            <a:tailEnd/>
          </a:ln>
          <a:effectLst/>
        </p:spPr>
        <p:txBody>
          <a:bodyPr anchor="ctr">
            <a:spAutoFit/>
          </a:bodyPr>
          <a:lstStyle/>
          <a:p>
            <a:pPr algn="ctr">
              <a:lnSpc>
                <a:spcPct val="80000"/>
              </a:lnSpc>
            </a:pPr>
            <a:r>
              <a:rPr lang="zh-CN" altLang="en-US" sz="2800" b="1" dirty="0">
                <a:solidFill>
                  <a:schemeClr val="tx2"/>
                </a:solidFill>
                <a:effectLst>
                  <a:outerShdw blurRad="38100" dist="38100" dir="2700000" algn="tl">
                    <a:srgbClr val="C0C0C0"/>
                  </a:outerShdw>
                </a:effectLst>
                <a:latin typeface="+mj-ea"/>
                <a:ea typeface="+mj-ea"/>
              </a:rPr>
              <a:t>民主和科学 </a:t>
            </a:r>
          </a:p>
        </p:txBody>
      </p:sp>
      <p:sp>
        <p:nvSpPr>
          <p:cNvPr id="37895" name="AutoShape 7"/>
          <p:cNvSpPr>
            <a:spLocks noChangeArrowheads="1"/>
          </p:cNvSpPr>
          <p:nvPr/>
        </p:nvSpPr>
        <p:spPr bwMode="auto">
          <a:xfrm>
            <a:off x="1524000" y="1219200"/>
            <a:ext cx="287338" cy="503238"/>
          </a:xfrm>
          <a:prstGeom prst="downArrow">
            <a:avLst>
              <a:gd name="adj1" fmla="val 50000"/>
              <a:gd name="adj2" fmla="val 43784"/>
            </a:avLst>
          </a:prstGeom>
          <a:solidFill>
            <a:schemeClr val="accent1"/>
          </a:solidFill>
          <a:ln w="9525">
            <a:solidFill>
              <a:schemeClr val="tx1"/>
            </a:solidFill>
            <a:miter lim="800000"/>
            <a:headEnd/>
            <a:tailEnd/>
          </a:ln>
          <a:effectLst/>
        </p:spPr>
        <p:txBody>
          <a:bodyPr vert="eaVert" wrap="none" anchor="ctr"/>
          <a:lstStyle/>
          <a:p>
            <a:endParaRPr lang="zh-CN" altLang="en-US"/>
          </a:p>
        </p:txBody>
      </p:sp>
      <p:grpSp>
        <p:nvGrpSpPr>
          <p:cNvPr id="2" name="Group 8"/>
          <p:cNvGrpSpPr>
            <a:grpSpLocks/>
          </p:cNvGrpSpPr>
          <p:nvPr/>
        </p:nvGrpSpPr>
        <p:grpSpPr bwMode="auto">
          <a:xfrm>
            <a:off x="61913" y="2924175"/>
            <a:ext cx="9082087" cy="2500313"/>
            <a:chOff x="0" y="0"/>
            <a:chExt cx="5721" cy="1575"/>
          </a:xfrm>
        </p:grpSpPr>
        <p:graphicFrame>
          <p:nvGraphicFramePr>
            <p:cNvPr id="37897" name="Object 9"/>
            <p:cNvGraphicFramePr>
              <a:graphicFrameLocks noChangeAspect="1"/>
            </p:cNvGraphicFramePr>
            <p:nvPr/>
          </p:nvGraphicFramePr>
          <p:xfrm>
            <a:off x="0" y="0"/>
            <a:ext cx="908" cy="1350"/>
          </p:xfrm>
          <a:graphic>
            <a:graphicData uri="http://schemas.openxmlformats.org/presentationml/2006/ole">
              <p:oleObj spid="_x0000_s2050" r:id="rId3" imgW="1342984" imgH="1724195" progId="PBrush">
                <p:embed/>
              </p:oleObj>
            </a:graphicData>
          </a:graphic>
        </p:graphicFrame>
        <p:sp>
          <p:nvSpPr>
            <p:cNvPr id="37898" name="Rectangle 10"/>
            <p:cNvSpPr>
              <a:spLocks noChangeArrowheads="1"/>
            </p:cNvSpPr>
            <p:nvPr/>
          </p:nvSpPr>
          <p:spPr bwMode="auto">
            <a:xfrm>
              <a:off x="74" y="1344"/>
              <a:ext cx="499" cy="231"/>
            </a:xfrm>
            <a:prstGeom prst="rect">
              <a:avLst/>
            </a:prstGeom>
            <a:noFill/>
            <a:ln w="9525">
              <a:noFill/>
              <a:miter lim="800000"/>
              <a:headEnd/>
              <a:tailEnd/>
            </a:ln>
            <a:effectLst/>
          </p:spPr>
          <p:txBody>
            <a:bodyPr wrap="square">
              <a:spAutoFit/>
            </a:bodyPr>
            <a:lstStyle/>
            <a:p>
              <a:pPr>
                <a:spcBef>
                  <a:spcPct val="50000"/>
                </a:spcBef>
              </a:pPr>
              <a:r>
                <a:rPr lang="zh-CN" altLang="en-US" sz="1800" b="1" dirty="0" smtClean="0">
                  <a:solidFill>
                    <a:schemeClr val="tx1"/>
                  </a:solidFill>
                  <a:latin typeface="华文新魏" pitchFamily="2" charset="-122"/>
                  <a:ea typeface="华文新魏" pitchFamily="2" charset="-122"/>
                </a:rPr>
                <a:t>魏  源</a:t>
              </a:r>
              <a:endParaRPr lang="zh-CN" altLang="en-US" sz="1800" b="1" dirty="0">
                <a:solidFill>
                  <a:schemeClr val="tx1"/>
                </a:solidFill>
                <a:latin typeface="华文新魏" pitchFamily="2" charset="-122"/>
                <a:ea typeface="华文新魏" pitchFamily="2" charset="-122"/>
              </a:endParaRPr>
            </a:p>
          </p:txBody>
        </p:sp>
        <p:pic>
          <p:nvPicPr>
            <p:cNvPr id="37899" name="Picture 11" descr="李鸿章">
              <a:hlinkClick r:id="rId4"/>
            </p:cNvPr>
            <p:cNvPicPr>
              <a:picLocks noChangeAspect="1" noChangeArrowheads="1"/>
            </p:cNvPicPr>
            <p:nvPr/>
          </p:nvPicPr>
          <p:blipFill>
            <a:blip r:embed="rId5" cstate="print"/>
            <a:srcRect/>
            <a:stretch>
              <a:fillRect/>
            </a:stretch>
          </p:blipFill>
          <p:spPr bwMode="auto">
            <a:xfrm>
              <a:off x="912" y="0"/>
              <a:ext cx="960" cy="1392"/>
            </a:xfrm>
            <a:prstGeom prst="rect">
              <a:avLst/>
            </a:prstGeom>
            <a:noFill/>
            <a:ln w="9525">
              <a:noFill/>
              <a:miter lim="800000"/>
              <a:headEnd/>
              <a:tailEnd/>
            </a:ln>
          </p:spPr>
        </p:pic>
        <p:sp>
          <p:nvSpPr>
            <p:cNvPr id="37900" name="Rectangle 12"/>
            <p:cNvSpPr>
              <a:spLocks noChangeArrowheads="1"/>
            </p:cNvSpPr>
            <p:nvPr/>
          </p:nvSpPr>
          <p:spPr bwMode="auto">
            <a:xfrm>
              <a:off x="1104" y="1344"/>
              <a:ext cx="551" cy="231"/>
            </a:xfrm>
            <a:prstGeom prst="rect">
              <a:avLst/>
            </a:prstGeom>
            <a:noFill/>
            <a:ln w="9525">
              <a:noFill/>
              <a:miter lim="800000"/>
              <a:headEnd/>
              <a:tailEnd/>
            </a:ln>
            <a:effectLst/>
          </p:spPr>
          <p:txBody>
            <a:bodyPr wrap="none">
              <a:spAutoFit/>
            </a:bodyPr>
            <a:lstStyle/>
            <a:p>
              <a:r>
                <a:rPr lang="zh-CN" altLang="en-US" b="1" dirty="0">
                  <a:latin typeface="华文新魏" pitchFamily="2" charset="-122"/>
                  <a:ea typeface="华文新魏" pitchFamily="2" charset="-122"/>
                </a:rPr>
                <a:t>李鸿章</a:t>
              </a:r>
            </a:p>
          </p:txBody>
        </p:sp>
        <p:pic>
          <p:nvPicPr>
            <p:cNvPr id="37901" name="Picture 13" descr="11587427156821743_small">
              <a:hlinkClick r:id="rId6"/>
            </p:cNvPr>
            <p:cNvPicPr>
              <a:picLocks noChangeAspect="1" noChangeArrowheads="1"/>
            </p:cNvPicPr>
            <p:nvPr/>
          </p:nvPicPr>
          <p:blipFill>
            <a:blip r:embed="rId7" cstate="print"/>
            <a:srcRect/>
            <a:stretch>
              <a:fillRect/>
            </a:stretch>
          </p:blipFill>
          <p:spPr bwMode="auto">
            <a:xfrm>
              <a:off x="1872" y="48"/>
              <a:ext cx="912" cy="1254"/>
            </a:xfrm>
            <a:prstGeom prst="rect">
              <a:avLst/>
            </a:prstGeom>
            <a:noFill/>
            <a:ln w="9525">
              <a:noFill/>
              <a:miter lim="800000"/>
              <a:headEnd/>
              <a:tailEnd/>
            </a:ln>
          </p:spPr>
        </p:pic>
        <p:sp>
          <p:nvSpPr>
            <p:cNvPr id="37902" name="Text Box 14"/>
            <p:cNvSpPr txBox="1">
              <a:spLocks noChangeArrowheads="1"/>
            </p:cNvSpPr>
            <p:nvPr/>
          </p:nvSpPr>
          <p:spPr bwMode="auto">
            <a:xfrm>
              <a:off x="2016" y="1344"/>
              <a:ext cx="606" cy="231"/>
            </a:xfrm>
            <a:prstGeom prst="rect">
              <a:avLst/>
            </a:prstGeom>
            <a:noFill/>
            <a:ln w="9525">
              <a:noFill/>
              <a:miter lim="800000"/>
              <a:headEnd/>
              <a:tailEnd/>
            </a:ln>
            <a:effectLst/>
          </p:spPr>
          <p:txBody>
            <a:bodyPr>
              <a:spAutoFit/>
            </a:bodyPr>
            <a:lstStyle/>
            <a:p>
              <a:pPr>
                <a:spcBef>
                  <a:spcPct val="50000"/>
                </a:spcBef>
              </a:pPr>
              <a:r>
                <a:rPr lang="zh-CN" altLang="en-US" b="1" dirty="0">
                  <a:latin typeface="华文新魏" pitchFamily="2" charset="-122"/>
                  <a:ea typeface="华文新魏" pitchFamily="2" charset="-122"/>
                </a:rPr>
                <a:t>康有为</a:t>
              </a:r>
            </a:p>
          </p:txBody>
        </p:sp>
        <p:pic>
          <p:nvPicPr>
            <p:cNvPr id="37903" name="Picture 15" descr="sun1914.jpg (9048 bytes)"/>
            <p:cNvPicPr>
              <a:picLocks noChangeAspect="1" noChangeArrowheads="1"/>
            </p:cNvPicPr>
            <p:nvPr/>
          </p:nvPicPr>
          <p:blipFill>
            <a:blip r:embed="rId8" r:link="rId9" cstate="print"/>
            <a:srcRect/>
            <a:stretch>
              <a:fillRect/>
            </a:stretch>
          </p:blipFill>
          <p:spPr bwMode="auto">
            <a:xfrm>
              <a:off x="2784" y="0"/>
              <a:ext cx="821" cy="1392"/>
            </a:xfrm>
            <a:prstGeom prst="rect">
              <a:avLst/>
            </a:prstGeom>
            <a:noFill/>
            <a:ln w="9525">
              <a:noFill/>
              <a:miter lim="800000"/>
              <a:headEnd/>
              <a:tailEnd/>
            </a:ln>
          </p:spPr>
        </p:pic>
        <p:sp>
          <p:nvSpPr>
            <p:cNvPr id="37904" name="Text Box 16"/>
            <p:cNvSpPr txBox="1">
              <a:spLocks noChangeArrowheads="1"/>
            </p:cNvSpPr>
            <p:nvPr/>
          </p:nvSpPr>
          <p:spPr bwMode="auto">
            <a:xfrm>
              <a:off x="2928" y="1344"/>
              <a:ext cx="576" cy="231"/>
            </a:xfrm>
            <a:prstGeom prst="rect">
              <a:avLst/>
            </a:prstGeom>
            <a:noFill/>
            <a:ln w="9525">
              <a:noFill/>
              <a:miter lim="800000"/>
              <a:headEnd/>
              <a:tailEnd/>
            </a:ln>
            <a:effectLst/>
          </p:spPr>
          <p:txBody>
            <a:bodyPr>
              <a:spAutoFit/>
            </a:bodyPr>
            <a:lstStyle/>
            <a:p>
              <a:pPr>
                <a:spcBef>
                  <a:spcPct val="50000"/>
                </a:spcBef>
              </a:pPr>
              <a:r>
                <a:rPr lang="zh-CN" altLang="en-US" b="1" dirty="0">
                  <a:latin typeface="华文新魏" pitchFamily="2" charset="-122"/>
                  <a:ea typeface="华文新魏" pitchFamily="2" charset="-122"/>
                </a:rPr>
                <a:t>孙中山</a:t>
              </a:r>
            </a:p>
          </p:txBody>
        </p:sp>
        <p:pic>
          <p:nvPicPr>
            <p:cNvPr id="37905" name="Picture 17" descr="C4"/>
            <p:cNvPicPr>
              <a:picLocks noChangeAspect="1" noChangeArrowheads="1"/>
            </p:cNvPicPr>
            <p:nvPr/>
          </p:nvPicPr>
          <p:blipFill>
            <a:blip r:embed="rId10" cstate="print"/>
            <a:srcRect/>
            <a:stretch>
              <a:fillRect/>
            </a:stretch>
          </p:blipFill>
          <p:spPr bwMode="auto">
            <a:xfrm>
              <a:off x="3600" y="0"/>
              <a:ext cx="1125" cy="1497"/>
            </a:xfrm>
            <a:prstGeom prst="rect">
              <a:avLst/>
            </a:prstGeom>
            <a:noFill/>
            <a:ln w="9525">
              <a:noFill/>
              <a:miter lim="800000"/>
              <a:headEnd/>
              <a:tailEnd/>
            </a:ln>
          </p:spPr>
        </p:pic>
        <p:sp>
          <p:nvSpPr>
            <p:cNvPr id="37906" name="Text Box 18"/>
            <p:cNvSpPr txBox="1">
              <a:spLocks noChangeArrowheads="1"/>
            </p:cNvSpPr>
            <p:nvPr/>
          </p:nvSpPr>
          <p:spPr bwMode="auto">
            <a:xfrm>
              <a:off x="3888" y="1344"/>
              <a:ext cx="576" cy="231"/>
            </a:xfrm>
            <a:prstGeom prst="rect">
              <a:avLst/>
            </a:prstGeom>
            <a:noFill/>
            <a:ln w="9525">
              <a:noFill/>
              <a:miter lim="800000"/>
              <a:headEnd/>
              <a:tailEnd/>
            </a:ln>
            <a:effectLst/>
          </p:spPr>
          <p:txBody>
            <a:bodyPr>
              <a:spAutoFit/>
            </a:bodyPr>
            <a:lstStyle/>
            <a:p>
              <a:pPr>
                <a:spcBef>
                  <a:spcPct val="50000"/>
                </a:spcBef>
              </a:pPr>
              <a:r>
                <a:rPr lang="zh-CN" altLang="en-US" b="1" dirty="0" smtClean="0">
                  <a:latin typeface="华文新魏" pitchFamily="2" charset="-122"/>
                  <a:ea typeface="华文新魏" pitchFamily="2" charset="-122"/>
                </a:rPr>
                <a:t>陈独秀</a:t>
              </a:r>
              <a:endParaRPr lang="zh-CN" altLang="en-US" b="1" dirty="0">
                <a:latin typeface="华文新魏" pitchFamily="2" charset="-122"/>
                <a:ea typeface="华文新魏" pitchFamily="2" charset="-122"/>
              </a:endParaRPr>
            </a:p>
          </p:txBody>
        </p:sp>
        <p:pic>
          <p:nvPicPr>
            <p:cNvPr id="37907" name="Picture 19" descr="C10"/>
            <p:cNvPicPr>
              <a:picLocks noChangeAspect="1" noChangeArrowheads="1"/>
            </p:cNvPicPr>
            <p:nvPr/>
          </p:nvPicPr>
          <p:blipFill>
            <a:blip r:embed="rId11" cstate="print"/>
            <a:srcRect/>
            <a:stretch>
              <a:fillRect/>
            </a:stretch>
          </p:blipFill>
          <p:spPr bwMode="auto">
            <a:xfrm>
              <a:off x="4694" y="48"/>
              <a:ext cx="1027" cy="1316"/>
            </a:xfrm>
            <a:prstGeom prst="rect">
              <a:avLst/>
            </a:prstGeom>
            <a:noFill/>
            <a:ln w="9525">
              <a:noFill/>
              <a:miter lim="800000"/>
              <a:headEnd/>
              <a:tailEnd/>
            </a:ln>
          </p:spPr>
        </p:pic>
        <p:sp>
          <p:nvSpPr>
            <p:cNvPr id="37908" name="Text Box 20"/>
            <p:cNvSpPr txBox="1">
              <a:spLocks noChangeArrowheads="1"/>
            </p:cNvSpPr>
            <p:nvPr/>
          </p:nvSpPr>
          <p:spPr bwMode="auto">
            <a:xfrm>
              <a:off x="4992" y="1344"/>
              <a:ext cx="576" cy="231"/>
            </a:xfrm>
            <a:prstGeom prst="rect">
              <a:avLst/>
            </a:prstGeom>
            <a:noFill/>
            <a:ln w="9525">
              <a:noFill/>
              <a:miter lim="800000"/>
              <a:headEnd/>
              <a:tailEnd/>
            </a:ln>
            <a:effectLst/>
          </p:spPr>
          <p:txBody>
            <a:bodyPr>
              <a:spAutoFit/>
            </a:bodyPr>
            <a:lstStyle/>
            <a:p>
              <a:pPr>
                <a:spcBef>
                  <a:spcPct val="50000"/>
                </a:spcBef>
              </a:pPr>
              <a:r>
                <a:rPr lang="zh-CN" altLang="en-US" b="1" dirty="0">
                  <a:latin typeface="华文新魏" pitchFamily="2" charset="-122"/>
                  <a:ea typeface="华文新魏" pitchFamily="2" charset="-122"/>
                </a:rPr>
                <a:t>李大钊</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7895"/>
                                        </p:tgtEl>
                                        <p:attrNameLst>
                                          <p:attrName>style.visibility</p:attrName>
                                        </p:attrNameLst>
                                      </p:cBhvr>
                                      <p:to>
                                        <p:strVal val="visible"/>
                                      </p:to>
                                    </p:set>
                                    <p:anim calcmode="lin" valueType="num">
                                      <p:cBhvr additive="base">
                                        <p:cTn id="7" dur="500" fill="hold"/>
                                        <p:tgtEl>
                                          <p:spTgt spid="37895"/>
                                        </p:tgtEl>
                                        <p:attrNameLst>
                                          <p:attrName>ppt_x</p:attrName>
                                        </p:attrNameLst>
                                      </p:cBhvr>
                                      <p:tavLst>
                                        <p:tav tm="0">
                                          <p:val>
                                            <p:strVal val="1+#ppt_w/2"/>
                                          </p:val>
                                        </p:tav>
                                        <p:tav tm="100000">
                                          <p:val>
                                            <p:strVal val="#ppt_x"/>
                                          </p:val>
                                        </p:tav>
                                      </p:tavLst>
                                    </p:anim>
                                    <p:anim calcmode="lin" valueType="num">
                                      <p:cBhvr additive="base">
                                        <p:cTn id="8" dur="500" fill="hold"/>
                                        <p:tgtEl>
                                          <p:spTgt spid="3789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890"/>
                                        </p:tgtEl>
                                        <p:attrNameLst>
                                          <p:attrName>style.visibility</p:attrName>
                                        </p:attrNameLst>
                                      </p:cBhvr>
                                      <p:to>
                                        <p:strVal val="visible"/>
                                      </p:to>
                                    </p:set>
                                    <p:anim calcmode="lin" valueType="num">
                                      <p:cBhvr additive="base">
                                        <p:cTn id="13" dur="500" fill="hold"/>
                                        <p:tgtEl>
                                          <p:spTgt spid="37890"/>
                                        </p:tgtEl>
                                        <p:attrNameLst>
                                          <p:attrName>ppt_x</p:attrName>
                                        </p:attrNameLst>
                                      </p:cBhvr>
                                      <p:tavLst>
                                        <p:tav tm="0">
                                          <p:val>
                                            <p:strVal val="0-#ppt_w/2"/>
                                          </p:val>
                                        </p:tav>
                                        <p:tav tm="100000">
                                          <p:val>
                                            <p:strVal val="#ppt_x"/>
                                          </p:val>
                                        </p:tav>
                                      </p:tavLst>
                                    </p:anim>
                                    <p:anim calcmode="lin" valueType="num">
                                      <p:cBhvr additive="base">
                                        <p:cTn id="14" dur="500" fill="hold"/>
                                        <p:tgtEl>
                                          <p:spTgt spid="3789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37891"/>
                                        </p:tgtEl>
                                        <p:attrNameLst>
                                          <p:attrName>style.visibility</p:attrName>
                                        </p:attrNameLst>
                                      </p:cBhvr>
                                      <p:to>
                                        <p:strVal val="visible"/>
                                      </p:to>
                                    </p:set>
                                    <p:anim calcmode="lin" valueType="num">
                                      <p:cBhvr additive="base">
                                        <p:cTn id="19" dur="500" fill="hold"/>
                                        <p:tgtEl>
                                          <p:spTgt spid="37891"/>
                                        </p:tgtEl>
                                        <p:attrNameLst>
                                          <p:attrName>ppt_x</p:attrName>
                                        </p:attrNameLst>
                                      </p:cBhvr>
                                      <p:tavLst>
                                        <p:tav tm="0">
                                          <p:val>
                                            <p:strVal val="#ppt_x"/>
                                          </p:val>
                                        </p:tav>
                                        <p:tav tm="100000">
                                          <p:val>
                                            <p:strVal val="#ppt_x"/>
                                          </p:val>
                                        </p:tav>
                                      </p:tavLst>
                                    </p:anim>
                                    <p:anim calcmode="lin" valueType="num">
                                      <p:cBhvr additive="base">
                                        <p:cTn id="20" dur="500" fill="hold"/>
                                        <p:tgtEl>
                                          <p:spTgt spid="3789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37892"/>
                                        </p:tgtEl>
                                        <p:attrNameLst>
                                          <p:attrName>style.visibility</p:attrName>
                                        </p:attrNameLst>
                                      </p:cBhvr>
                                      <p:to>
                                        <p:strVal val="visible"/>
                                      </p:to>
                                    </p:set>
                                    <p:anim calcmode="lin" valueType="num">
                                      <p:cBhvr additive="base">
                                        <p:cTn id="25" dur="500" fill="hold"/>
                                        <p:tgtEl>
                                          <p:spTgt spid="37892"/>
                                        </p:tgtEl>
                                        <p:attrNameLst>
                                          <p:attrName>ppt_x</p:attrName>
                                        </p:attrNameLst>
                                      </p:cBhvr>
                                      <p:tavLst>
                                        <p:tav tm="0">
                                          <p:val>
                                            <p:strVal val="0-#ppt_w/2"/>
                                          </p:val>
                                        </p:tav>
                                        <p:tav tm="100000">
                                          <p:val>
                                            <p:strVal val="#ppt_x"/>
                                          </p:val>
                                        </p:tav>
                                      </p:tavLst>
                                    </p:anim>
                                    <p:anim calcmode="lin" valueType="num">
                                      <p:cBhvr additive="base">
                                        <p:cTn id="26" dur="500" fill="hold"/>
                                        <p:tgtEl>
                                          <p:spTgt spid="3789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37893"/>
                                        </p:tgtEl>
                                        <p:attrNameLst>
                                          <p:attrName>style.visibility</p:attrName>
                                        </p:attrNameLst>
                                      </p:cBhvr>
                                      <p:to>
                                        <p:strVal val="visible"/>
                                      </p:to>
                                    </p:set>
                                    <p:anim calcmode="lin" valueType="num">
                                      <p:cBhvr additive="base">
                                        <p:cTn id="31" dur="500" fill="hold"/>
                                        <p:tgtEl>
                                          <p:spTgt spid="37893"/>
                                        </p:tgtEl>
                                        <p:attrNameLst>
                                          <p:attrName>ppt_x</p:attrName>
                                        </p:attrNameLst>
                                      </p:cBhvr>
                                      <p:tavLst>
                                        <p:tav tm="0">
                                          <p:val>
                                            <p:strVal val="#ppt_x"/>
                                          </p:val>
                                        </p:tav>
                                        <p:tav tm="100000">
                                          <p:val>
                                            <p:strVal val="#ppt_x"/>
                                          </p:val>
                                        </p:tav>
                                      </p:tavLst>
                                    </p:anim>
                                    <p:anim calcmode="lin" valueType="num">
                                      <p:cBhvr additive="base">
                                        <p:cTn id="32" dur="500" fill="hold"/>
                                        <p:tgtEl>
                                          <p:spTgt spid="37893"/>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37894"/>
                                        </p:tgtEl>
                                        <p:attrNameLst>
                                          <p:attrName>style.visibility</p:attrName>
                                        </p:attrNameLst>
                                      </p:cBhvr>
                                      <p:to>
                                        <p:strVal val="visible"/>
                                      </p:to>
                                    </p:set>
                                    <p:anim calcmode="lin" valueType="num">
                                      <p:cBhvr additive="base">
                                        <p:cTn id="37" dur="500" fill="hold"/>
                                        <p:tgtEl>
                                          <p:spTgt spid="37894"/>
                                        </p:tgtEl>
                                        <p:attrNameLst>
                                          <p:attrName>ppt_x</p:attrName>
                                        </p:attrNameLst>
                                      </p:cBhvr>
                                      <p:tavLst>
                                        <p:tav tm="0">
                                          <p:val>
                                            <p:strVal val="1+#ppt_w/2"/>
                                          </p:val>
                                        </p:tav>
                                        <p:tav tm="100000">
                                          <p:val>
                                            <p:strVal val="#ppt_x"/>
                                          </p:val>
                                        </p:tav>
                                      </p:tavLst>
                                    </p:anim>
                                    <p:anim calcmode="lin" valueType="num">
                                      <p:cBhvr additive="base">
                                        <p:cTn id="38" dur="500" fill="hold"/>
                                        <p:tgtEl>
                                          <p:spTgt spid="37894"/>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9"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1000" fill="hold"/>
                                        <p:tgtEl>
                                          <p:spTgt spid="2"/>
                                        </p:tgtEl>
                                        <p:attrNameLst>
                                          <p:attrName>ppt_x</p:attrName>
                                        </p:attrNameLst>
                                      </p:cBhvr>
                                      <p:tavLst>
                                        <p:tav tm="0">
                                          <p:val>
                                            <p:strVal val="#ppt_x-.2"/>
                                          </p:val>
                                        </p:tav>
                                        <p:tav tm="100000">
                                          <p:val>
                                            <p:strVal val="#ppt_x"/>
                                          </p:val>
                                        </p:tav>
                                      </p:tavLst>
                                    </p:anim>
                                    <p:anim calcmode="lin" valueType="num">
                                      <p:cBhvr>
                                        <p:cTn id="43"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4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utoUpdateAnimBg="0"/>
      <p:bldP spid="37891" grpId="0" animBg="1"/>
      <p:bldP spid="37892" grpId="0" autoUpdateAnimBg="0"/>
      <p:bldP spid="37893" grpId="0" animBg="1"/>
      <p:bldP spid="37894" grpId="0" autoUpdateAnimBg="0"/>
      <p:bldP spid="3789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539750" y="1844675"/>
            <a:ext cx="8229600" cy="779463"/>
          </a:xfrm>
          <a:prstGeom prst="rect">
            <a:avLst/>
          </a:prstGeom>
          <a:noFill/>
          <a:ln w="9525">
            <a:noFill/>
            <a:miter lim="800000"/>
            <a:headEnd/>
            <a:tailEnd/>
          </a:ln>
          <a:effectLst/>
        </p:spPr>
        <p:txBody>
          <a:bodyPr/>
          <a:lstStyle/>
          <a:p>
            <a:pPr>
              <a:buFontTx/>
              <a:buNone/>
            </a:pPr>
            <a:endParaRPr lang="zh-CN" altLang="en-US" sz="3200">
              <a:solidFill>
                <a:schemeClr val="tx2"/>
              </a:solidFill>
              <a:latin typeface="Garamond" pitchFamily="18" charset="0"/>
            </a:endParaRPr>
          </a:p>
        </p:txBody>
      </p:sp>
      <p:sp>
        <p:nvSpPr>
          <p:cNvPr id="38915" name="Rectangle 3"/>
          <p:cNvSpPr>
            <a:spLocks noChangeArrowheads="1"/>
          </p:cNvSpPr>
          <p:nvPr/>
        </p:nvSpPr>
        <p:spPr bwMode="auto">
          <a:xfrm>
            <a:off x="251520" y="260350"/>
            <a:ext cx="8208268" cy="1311275"/>
          </a:xfrm>
          <a:prstGeom prst="rect">
            <a:avLst/>
          </a:prstGeom>
          <a:noFill/>
          <a:ln w="9525">
            <a:noFill/>
            <a:miter lim="800000"/>
            <a:headEnd/>
            <a:tailEnd/>
          </a:ln>
          <a:effectLst>
            <a:outerShdw sy="50000" rotWithShape="0">
              <a:srgbClr val="808080">
                <a:alpha val="50000"/>
              </a:srgbClr>
            </a:outerShdw>
          </a:effectLst>
        </p:spPr>
        <p:txBody>
          <a:bodyPr wrap="square">
            <a:spAutoFit/>
          </a:bodyPr>
          <a:lstStyle/>
          <a:p>
            <a:pPr>
              <a:spcBef>
                <a:spcPct val="50000"/>
              </a:spcBef>
            </a:pPr>
            <a:r>
              <a:rPr lang="zh-CN" altLang="en-US" sz="4000" b="1" dirty="0">
                <a:solidFill>
                  <a:schemeClr val="tx1"/>
                </a:solidFill>
              </a:rPr>
              <a:t>（二）十月革命与马克思主义在中国的传播</a:t>
            </a:r>
          </a:p>
        </p:txBody>
      </p:sp>
      <p:sp>
        <p:nvSpPr>
          <p:cNvPr id="38917" name="Rectangle 5"/>
          <p:cNvSpPr>
            <a:spLocks noChangeArrowheads="1"/>
          </p:cNvSpPr>
          <p:nvPr/>
        </p:nvSpPr>
        <p:spPr bwMode="auto">
          <a:xfrm>
            <a:off x="468313" y="3068638"/>
            <a:ext cx="3024187" cy="2592387"/>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pPr>
            <a:r>
              <a:rPr lang="zh-CN" altLang="en-US" sz="3400" b="0">
                <a:solidFill>
                  <a:srgbClr val="A50021"/>
                </a:solidFill>
                <a:latin typeface="Arial" pitchFamily="34" charset="0"/>
                <a:ea typeface="宋体" pitchFamily="2" charset="-122"/>
              </a:rPr>
              <a:t>  </a:t>
            </a:r>
            <a:r>
              <a:rPr lang="zh-CN" altLang="en-US" sz="1900">
                <a:solidFill>
                  <a:srgbClr val="A50021"/>
                </a:solidFill>
                <a:latin typeface="黑体" pitchFamily="49" charset="-122"/>
                <a:ea typeface="黑体" pitchFamily="49" charset="-122"/>
              </a:rPr>
              <a:t>    </a:t>
            </a:r>
            <a:endParaRPr lang="zh-CN" altLang="en-US">
              <a:solidFill>
                <a:srgbClr val="A50021"/>
              </a:solidFill>
              <a:latin typeface="黑体" pitchFamily="49" charset="-122"/>
              <a:ea typeface="黑体" pitchFamily="49" charset="-122"/>
            </a:endParaRPr>
          </a:p>
        </p:txBody>
      </p:sp>
      <p:sp>
        <p:nvSpPr>
          <p:cNvPr id="38918" name="Rectangle 6"/>
          <p:cNvSpPr>
            <a:spLocks noChangeArrowheads="1"/>
          </p:cNvSpPr>
          <p:nvPr/>
        </p:nvSpPr>
        <p:spPr bwMode="auto">
          <a:xfrm>
            <a:off x="5220072" y="1988840"/>
            <a:ext cx="3528392" cy="4104455"/>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200" b="1" dirty="0">
                <a:solidFill>
                  <a:schemeClr val="tx2"/>
                </a:solidFill>
                <a:latin typeface="华文新魏" pitchFamily="2" charset="-122"/>
                <a:ea typeface="华文新魏" pitchFamily="2" charset="-122"/>
              </a:rPr>
              <a:t>1917</a:t>
            </a:r>
            <a:r>
              <a:rPr lang="zh-CN" altLang="en-US" sz="3200" b="1" dirty="0">
                <a:solidFill>
                  <a:schemeClr val="tx2"/>
                </a:solidFill>
                <a:latin typeface="华文新魏" pitchFamily="2" charset="-122"/>
                <a:ea typeface="华文新魏" pitchFamily="2" charset="-122"/>
              </a:rPr>
              <a:t>年俄国爆发的十月社会主义革命，推动中国的先进分子把目光从西方转向东方，从资产阶级民主主义转向社会主义。</a:t>
            </a:r>
          </a:p>
        </p:txBody>
      </p:sp>
      <p:pic>
        <p:nvPicPr>
          <p:cNvPr id="38924" name="Picture 12" descr="[转载]第九课 &lt;wbr&gt;新文化运动">
            <a:hlinkClick r:id="rId2"/>
          </p:cNvPr>
          <p:cNvPicPr>
            <a:picLocks noChangeAspect="1" noChangeArrowheads="1"/>
          </p:cNvPicPr>
          <p:nvPr/>
        </p:nvPicPr>
        <p:blipFill>
          <a:blip r:embed="rId3" cstate="print"/>
          <a:srcRect/>
          <a:stretch>
            <a:fillRect/>
          </a:stretch>
        </p:blipFill>
        <p:spPr bwMode="auto">
          <a:xfrm>
            <a:off x="611560" y="2636912"/>
            <a:ext cx="4320480" cy="3078379"/>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38917">
                                            <p:txEl>
                                              <p:pRg st="0" end="0"/>
                                            </p:txEl>
                                          </p:spTgt>
                                        </p:tgtEl>
                                        <p:attrNameLst>
                                          <p:attrName>style.visibility</p:attrName>
                                        </p:attrNameLst>
                                      </p:cBhvr>
                                      <p:to>
                                        <p:strVal val="visible"/>
                                      </p:to>
                                    </p:set>
                                    <p:animEffect transition="in" filter="wedge">
                                      <p:cBhvr>
                                        <p:cTn id="7" dur="1000"/>
                                        <p:tgtEl>
                                          <p:spTgt spid="389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Grp="1" noChangeArrowheads="1"/>
          </p:cNvSpPr>
          <p:nvPr>
            <p:ph sz="quarter" idx="1"/>
          </p:nvPr>
        </p:nvSpPr>
        <p:spPr>
          <a:xfrm>
            <a:off x="395536" y="2492896"/>
            <a:ext cx="8445252" cy="2836614"/>
          </a:xfrm>
          <a:solidFill>
            <a:schemeClr val="bg1"/>
          </a:solidFill>
          <a:ln/>
        </p:spPr>
        <p:txBody>
          <a:bodyPr/>
          <a:lstStyle/>
          <a:p>
            <a:r>
              <a:rPr lang="zh-CN" altLang="en-US" b="1" dirty="0"/>
              <a:t>十月革命所开始的，“是世界革命的新纪元，是人类觉醒的新纪元。我们在这黑暗的中国，死寂的北京，也仿佛分得那曙光的一线，好比在沉沉深夜中得一小小的明星，照见新人生的道路。</a:t>
            </a:r>
            <a:r>
              <a:rPr lang="zh-CN" altLang="en-US" b="1" dirty="0" smtClean="0"/>
              <a:t>”</a:t>
            </a:r>
            <a:endParaRPr lang="en-US" altLang="zh-CN" b="1" dirty="0" smtClean="0"/>
          </a:p>
          <a:p>
            <a:r>
              <a:rPr lang="en-US" altLang="zh-CN" b="1" dirty="0" smtClean="0"/>
              <a:t>              ----</a:t>
            </a:r>
            <a:r>
              <a:rPr lang="zh-CN" altLang="en-US" b="1" dirty="0" smtClean="0"/>
              <a:t>李大钊：</a:t>
            </a:r>
            <a:r>
              <a:rPr lang="en-US" altLang="zh-CN" b="1" dirty="0" smtClean="0">
                <a:sym typeface="+mn-lt"/>
              </a:rPr>
              <a:t>《</a:t>
            </a:r>
            <a:r>
              <a:rPr lang="zh-CN" altLang="en-US" b="1" dirty="0" smtClean="0">
                <a:sym typeface="+mn-lt"/>
              </a:rPr>
              <a:t>新纪元</a:t>
            </a:r>
            <a:r>
              <a:rPr lang="en-US" altLang="zh-CN" b="1" dirty="0" smtClean="0">
                <a:sym typeface="+mn-lt"/>
              </a:rPr>
              <a:t>》</a:t>
            </a:r>
            <a:r>
              <a:rPr lang="zh-CN" altLang="en-US" b="1" dirty="0" smtClean="0">
                <a:sym typeface="+mn-lt"/>
              </a:rPr>
              <a:t>，</a:t>
            </a:r>
            <a:r>
              <a:rPr lang="en-US" altLang="zh-CN" b="1" dirty="0" smtClean="0">
                <a:sym typeface="+mn-lt"/>
              </a:rPr>
              <a:t>《</a:t>
            </a:r>
            <a:r>
              <a:rPr lang="zh-CN" altLang="en-US" b="1" dirty="0" smtClean="0">
                <a:sym typeface="+mn-lt"/>
              </a:rPr>
              <a:t>每周评论</a:t>
            </a:r>
            <a:r>
              <a:rPr lang="en-US" altLang="zh-CN" b="1" dirty="0" smtClean="0">
                <a:sym typeface="+mn-lt"/>
              </a:rPr>
              <a:t>》</a:t>
            </a:r>
            <a:r>
              <a:rPr lang="zh-CN" altLang="en-US" b="1" dirty="0" smtClean="0">
                <a:sym typeface="+mn-lt"/>
              </a:rPr>
              <a:t>第</a:t>
            </a:r>
            <a:r>
              <a:rPr lang="en-US" altLang="zh-CN" b="1" dirty="0" smtClean="0">
                <a:sym typeface="+mn-lt"/>
              </a:rPr>
              <a:t>3</a:t>
            </a:r>
            <a:r>
              <a:rPr lang="zh-CN" altLang="en-US" b="1" dirty="0" smtClean="0">
                <a:sym typeface="+mn-lt"/>
              </a:rPr>
              <a:t>号</a:t>
            </a:r>
          </a:p>
          <a:p>
            <a:endParaRPr lang="zh-CN" altLang="en-US" b="1" dirty="0"/>
          </a:p>
        </p:txBody>
      </p:sp>
      <p:grpSp>
        <p:nvGrpSpPr>
          <p:cNvPr id="2" name="Group 3"/>
          <p:cNvGrpSpPr>
            <a:grpSpLocks/>
          </p:cNvGrpSpPr>
          <p:nvPr/>
        </p:nvGrpSpPr>
        <p:grpSpPr bwMode="auto">
          <a:xfrm>
            <a:off x="395537" y="404665"/>
            <a:ext cx="1944216" cy="1512168"/>
            <a:chOff x="226" y="0"/>
            <a:chExt cx="1024" cy="1315"/>
          </a:xfrm>
        </p:grpSpPr>
        <p:pic>
          <p:nvPicPr>
            <p:cNvPr id="40964"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40965" name="Rectangle 5" descr="信纸"/>
            <p:cNvSpPr>
              <a:spLocks noChangeArrowheads="1"/>
            </p:cNvSpPr>
            <p:nvPr/>
          </p:nvSpPr>
          <p:spPr bwMode="auto">
            <a:xfrm>
              <a:off x="454" y="313"/>
              <a:ext cx="542" cy="435"/>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latin typeface="华文新魏" pitchFamily="2" charset="-122"/>
                  <a:ea typeface="华文新魏" pitchFamily="2" charset="-122"/>
                </a:rPr>
                <a:t>材料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dissolve">
                                      <p:cBhvr>
                                        <p:cTn id="7" dur="500"/>
                                        <p:tgtEl>
                                          <p:spTgt spid="4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95536" y="188640"/>
            <a:ext cx="8302376" cy="1151409"/>
          </a:xfrm>
        </p:spPr>
        <p:txBody>
          <a:bodyPr>
            <a:noAutofit/>
          </a:bodyPr>
          <a:lstStyle/>
          <a:p>
            <a:r>
              <a:rPr lang="en-US" altLang="zh-CN" sz="4000" b="1" dirty="0">
                <a:solidFill>
                  <a:schemeClr val="tx1"/>
                </a:solidFill>
                <a:latin typeface="+mn-lt"/>
                <a:ea typeface="+mn-ea"/>
                <a:cs typeface="+mn-cs"/>
              </a:rPr>
              <a:t>1</a:t>
            </a:r>
            <a:r>
              <a:rPr lang="zh-CN" altLang="en-US" sz="4000" b="1" dirty="0">
                <a:solidFill>
                  <a:schemeClr val="tx1"/>
                </a:solidFill>
                <a:latin typeface="+mn-lt"/>
                <a:ea typeface="+mn-ea"/>
                <a:cs typeface="+mn-cs"/>
              </a:rPr>
              <a:t>、十月革命对中国先进分子的启示</a:t>
            </a:r>
          </a:p>
        </p:txBody>
      </p:sp>
      <p:sp>
        <p:nvSpPr>
          <p:cNvPr id="39939" name="Rectangle 3"/>
          <p:cNvSpPr>
            <a:spLocks noGrp="1" noChangeArrowheads="1"/>
          </p:cNvSpPr>
          <p:nvPr>
            <p:ph sz="quarter" idx="1"/>
          </p:nvPr>
        </p:nvSpPr>
        <p:spPr>
          <a:xfrm>
            <a:off x="251521" y="1628800"/>
            <a:ext cx="3672407" cy="4824536"/>
          </a:xfrm>
          <a:solidFill>
            <a:schemeClr val="bg1"/>
          </a:solidFill>
        </p:spPr>
        <p:txBody>
          <a:bodyPr>
            <a:normAutofit fontScale="92500" lnSpcReduction="10000"/>
          </a:bodyPr>
          <a:lstStyle/>
          <a:p>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1</a:t>
            </a:r>
            <a:r>
              <a:rPr lang="zh-CN" altLang="en-US" sz="2400" b="1" dirty="0">
                <a:solidFill>
                  <a:schemeClr val="tx2"/>
                </a:solidFill>
                <a:latin typeface="华文新魏" pitchFamily="2" charset="-122"/>
                <a:ea typeface="华文新魏" pitchFamily="2" charset="-122"/>
              </a:rPr>
              <a:t>）经济文化落后的国家也可以用社会主义思想指引自己走向解放之路。（方向的启示）</a:t>
            </a:r>
          </a:p>
          <a:p>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2</a:t>
            </a:r>
            <a:r>
              <a:rPr lang="zh-CN" altLang="en-US" sz="2400" b="1" dirty="0">
                <a:solidFill>
                  <a:schemeClr val="tx2"/>
                </a:solidFill>
                <a:latin typeface="华文新魏" pitchFamily="2" charset="-122"/>
                <a:ea typeface="华文新魏" pitchFamily="2" charset="-122"/>
              </a:rPr>
              <a:t>）新生的俄国号召反对帝国主义和以新的平等的态度对待中国，有力地推动中国的先进分子向往社会主义。（实践的启示）</a:t>
            </a:r>
          </a:p>
          <a:p>
            <a:r>
              <a:rPr lang="zh-CN" altLang="en-US" sz="2400" b="1" dirty="0">
                <a:solidFill>
                  <a:schemeClr val="tx2"/>
                </a:solidFill>
                <a:latin typeface="华文新魏" pitchFamily="2" charset="-122"/>
                <a:ea typeface="华文新魏" pitchFamily="2" charset="-122"/>
              </a:rPr>
              <a:t>（</a:t>
            </a:r>
            <a:r>
              <a:rPr lang="en-US" altLang="zh-CN" sz="2400" b="1" dirty="0">
                <a:solidFill>
                  <a:schemeClr val="tx2"/>
                </a:solidFill>
                <a:latin typeface="华文新魏" pitchFamily="2" charset="-122"/>
                <a:ea typeface="华文新魏" pitchFamily="2" charset="-122"/>
              </a:rPr>
              <a:t>3</a:t>
            </a:r>
            <a:r>
              <a:rPr lang="zh-CN" altLang="en-US" sz="2400" b="1" dirty="0">
                <a:solidFill>
                  <a:schemeClr val="tx2"/>
                </a:solidFill>
                <a:latin typeface="华文新魏" pitchFamily="2" charset="-122"/>
                <a:ea typeface="华文新魏" pitchFamily="2" charset="-122"/>
              </a:rPr>
              <a:t>）</a:t>
            </a:r>
            <a:r>
              <a:rPr lang="zh-CN" altLang="en-US" sz="2400" b="1" dirty="0" smtClean="0">
                <a:solidFill>
                  <a:schemeClr val="tx2"/>
                </a:solidFill>
                <a:latin typeface="华文新魏" pitchFamily="2" charset="-122"/>
                <a:ea typeface="华文新魏" pitchFamily="2" charset="-122"/>
              </a:rPr>
              <a:t>十月革命中俄国工人、农民和士兵群众的广泛发动并由此赢得胜利的事实，给予</a:t>
            </a:r>
            <a:r>
              <a:rPr lang="zh-CN" altLang="en-US" sz="2400" b="1" dirty="0">
                <a:solidFill>
                  <a:schemeClr val="tx2"/>
                </a:solidFill>
                <a:latin typeface="华文新魏" pitchFamily="2" charset="-122"/>
                <a:ea typeface="华文新魏" pitchFamily="2" charset="-122"/>
              </a:rPr>
              <a:t>中国的先进分子以新的革命方法的启示。</a:t>
            </a:r>
          </a:p>
        </p:txBody>
      </p:sp>
      <p:grpSp>
        <p:nvGrpSpPr>
          <p:cNvPr id="6" name="组合 5"/>
          <p:cNvGrpSpPr/>
          <p:nvPr/>
        </p:nvGrpSpPr>
        <p:grpSpPr>
          <a:xfrm>
            <a:off x="3995936" y="2348880"/>
            <a:ext cx="5040560" cy="3600400"/>
            <a:chOff x="5436096" y="1772816"/>
            <a:chExt cx="3528392" cy="4443010"/>
          </a:xfrm>
        </p:grpSpPr>
        <p:pic>
          <p:nvPicPr>
            <p:cNvPr id="4" name="图片 3">
              <a:extLst>
                <a:ext uri="{FF2B5EF4-FFF2-40B4-BE49-F238E27FC236}">
                  <a16:creationId xmlns:a16="http://schemas.microsoft.com/office/drawing/2014/main" xmlns="" id="{2A3CD665-B829-4CFE-8E92-C5C815054A11}"/>
                </a:ext>
              </a:extLst>
            </p:cNvPr>
            <p:cNvPicPr>
              <a:picLocks noChangeAspect="1"/>
            </p:cNvPicPr>
            <p:nvPr/>
          </p:nvPicPr>
          <p:blipFill rotWithShape="1">
            <a:blip r:embed="rId2" cstate="print">
              <a:extLst/>
            </a:blip>
            <a:srcRect l="666" t="14644" r="-666" b="367"/>
            <a:stretch>
              <a:fillRect/>
            </a:stretch>
          </p:blipFill>
          <p:spPr>
            <a:xfrm>
              <a:off x="5436096" y="1772816"/>
              <a:ext cx="3528392" cy="3992631"/>
            </a:xfrm>
            <a:prstGeom prst="roundRect">
              <a:avLst>
                <a:gd name="adj" fmla="val 8594"/>
              </a:avLst>
            </a:prstGeom>
            <a:solidFill>
              <a:srgbClr val="FFFFFF">
                <a:shade val="85000"/>
              </a:srgbClr>
            </a:solidFill>
            <a:ln>
              <a:noFill/>
            </a:ln>
            <a:effectLst/>
          </p:spPr>
        </p:pic>
        <p:sp>
          <p:nvSpPr>
            <p:cNvPr id="5" name="文本框 2">
              <a:extLst>
                <a:ext uri="{FF2B5EF4-FFF2-40B4-BE49-F238E27FC236}">
                  <a16:creationId xmlns:a16="http://schemas.microsoft.com/office/drawing/2014/main" xmlns="" id="{0C2D2FB8-42DB-4DDA-AA92-A96D0D5EB583}"/>
                </a:ext>
              </a:extLst>
            </p:cNvPr>
            <p:cNvSpPr txBox="1">
              <a:spLocks noChangeArrowheads="1"/>
            </p:cNvSpPr>
            <p:nvPr/>
          </p:nvSpPr>
          <p:spPr bwMode="auto">
            <a:xfrm>
              <a:off x="5580112" y="5877272"/>
              <a:ext cx="326243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defRPr/>
              </a:pPr>
              <a:r>
                <a:rPr lang="zh-CN" altLang="en-US" sz="1600" b="1" dirty="0">
                  <a:solidFill>
                    <a:schemeClr val="accent2">
                      <a:lumMod val="50000"/>
                    </a:schemeClr>
                  </a:solidFill>
                  <a:latin typeface="+mn-lt"/>
                  <a:ea typeface="+mn-ea"/>
                  <a:cs typeface="+mn-ea"/>
                  <a:sym typeface="+mn-lt"/>
                </a:rPr>
                <a:t>列宁在苏维埃代表大会上（油画）</a:t>
              </a:r>
            </a:p>
          </p:txBody>
        </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23528" y="188640"/>
            <a:ext cx="7581280" cy="1223417"/>
          </a:xfrm>
          <a:prstGeom prst="rect">
            <a:avLst/>
          </a:prstGeom>
          <a:noFill/>
          <a:ln w="9525">
            <a:noFill/>
            <a:miter lim="800000"/>
            <a:headEnd/>
            <a:tailEnd/>
          </a:ln>
          <a:effectLst/>
        </p:spPr>
        <p:txBody>
          <a:bodyPr/>
          <a:lstStyle/>
          <a:p>
            <a:pPr>
              <a:buFontTx/>
              <a:buNone/>
            </a:pPr>
            <a:r>
              <a:rPr lang="en-US" altLang="zh-CN" sz="4000" b="1" dirty="0">
                <a:effectLst>
                  <a:outerShdw blurRad="50000" dist="30000" dir="5400000" algn="tl" rotWithShape="0">
                    <a:srgbClr val="000000">
                      <a:alpha val="30000"/>
                    </a:srgbClr>
                  </a:outerShdw>
                </a:effectLst>
              </a:rPr>
              <a:t>2</a:t>
            </a:r>
            <a:r>
              <a:rPr lang="zh-CN" altLang="en-US" sz="4000" b="1" dirty="0">
                <a:effectLst>
                  <a:outerShdw blurRad="50000" dist="30000" dir="5400000" algn="tl" rotWithShape="0">
                    <a:srgbClr val="000000">
                      <a:alpha val="30000"/>
                    </a:srgbClr>
                  </a:outerShdw>
                </a:effectLst>
              </a:rPr>
              <a:t>、马克思主义在中国的最早传播</a:t>
            </a:r>
          </a:p>
        </p:txBody>
      </p:sp>
      <p:sp>
        <p:nvSpPr>
          <p:cNvPr id="41987" name="Rectangle 3"/>
          <p:cNvSpPr>
            <a:spLocks noChangeArrowheads="1"/>
          </p:cNvSpPr>
          <p:nvPr/>
        </p:nvSpPr>
        <p:spPr bwMode="auto">
          <a:xfrm>
            <a:off x="179512" y="1556792"/>
            <a:ext cx="4032448" cy="4896544"/>
          </a:xfrm>
          <a:prstGeom prst="rect">
            <a:avLst/>
          </a:prstGeom>
          <a:solidFill>
            <a:schemeClr val="bg1"/>
          </a:solid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solidFill>
                  <a:schemeClr val="tx1"/>
                </a:solidFill>
                <a:latin typeface="+mj-ea"/>
                <a:ea typeface="+mj-ea"/>
              </a:rPr>
              <a:t>在中国大地上率先举起马克思主义旗帜的，是李大钊。</a:t>
            </a:r>
          </a:p>
          <a:p>
            <a:pPr marL="669925" lvl="1" indent="-325438">
              <a:lnSpc>
                <a:spcPct val="90000"/>
              </a:lnSpc>
              <a:spcBef>
                <a:spcPct val="20000"/>
              </a:spcBef>
              <a:buClr>
                <a:schemeClr val="accent2"/>
              </a:buClr>
              <a:buSzPct val="60000"/>
              <a:buFont typeface="Wingdings" pitchFamily="2" charset="2"/>
              <a:buChar char="q"/>
            </a:pPr>
            <a:r>
              <a:rPr lang="en-US" altLang="zh-CN" sz="2400" b="1" dirty="0">
                <a:solidFill>
                  <a:schemeClr val="tx1"/>
                </a:solidFill>
                <a:latin typeface="+mj-ea"/>
                <a:ea typeface="+mj-ea"/>
              </a:rPr>
              <a:t>《</a:t>
            </a:r>
            <a:r>
              <a:rPr lang="zh-CN" altLang="en-US" sz="2400" b="1" dirty="0">
                <a:solidFill>
                  <a:schemeClr val="tx1"/>
                </a:solidFill>
                <a:latin typeface="+mj-ea"/>
                <a:ea typeface="+mj-ea"/>
              </a:rPr>
              <a:t>法俄革命之比较观</a:t>
            </a:r>
            <a:r>
              <a:rPr lang="en-US" altLang="zh-CN" sz="2400" b="1" dirty="0">
                <a:solidFill>
                  <a:schemeClr val="tx1"/>
                </a:solidFill>
                <a:latin typeface="+mj-ea"/>
                <a:ea typeface="+mj-ea"/>
              </a:rPr>
              <a:t>》</a:t>
            </a:r>
            <a:r>
              <a:rPr lang="zh-CN" altLang="en-US" sz="2400" b="1" dirty="0">
                <a:solidFill>
                  <a:schemeClr val="tx1"/>
                </a:solidFill>
                <a:latin typeface="+mj-ea"/>
                <a:ea typeface="+mj-ea"/>
              </a:rPr>
              <a:t>（</a:t>
            </a:r>
            <a:r>
              <a:rPr lang="en-US" altLang="zh-CN" sz="2400" b="1" dirty="0">
                <a:solidFill>
                  <a:schemeClr val="tx1"/>
                </a:solidFill>
                <a:latin typeface="+mj-ea"/>
                <a:ea typeface="+mj-ea"/>
              </a:rPr>
              <a:t>1918.7</a:t>
            </a:r>
            <a:r>
              <a:rPr lang="zh-CN" altLang="en-US" sz="2400" b="1" dirty="0">
                <a:solidFill>
                  <a:schemeClr val="tx1"/>
                </a:solidFill>
                <a:latin typeface="+mj-ea"/>
                <a:ea typeface="+mj-ea"/>
              </a:rPr>
              <a:t>）</a:t>
            </a:r>
          </a:p>
          <a:p>
            <a:pPr marL="669925" lvl="1" indent="-325438">
              <a:lnSpc>
                <a:spcPct val="90000"/>
              </a:lnSpc>
              <a:spcBef>
                <a:spcPct val="20000"/>
              </a:spcBef>
              <a:buClr>
                <a:schemeClr val="accent2"/>
              </a:buClr>
              <a:buSzPct val="60000"/>
              <a:buFont typeface="Wingdings" pitchFamily="2" charset="2"/>
              <a:buChar char="q"/>
            </a:pPr>
            <a:r>
              <a:rPr lang="en-US" altLang="zh-CN" sz="2400" b="1" dirty="0">
                <a:solidFill>
                  <a:schemeClr val="tx1"/>
                </a:solidFill>
                <a:latin typeface="+mj-ea"/>
                <a:ea typeface="+mj-ea"/>
              </a:rPr>
              <a:t>《</a:t>
            </a:r>
            <a:r>
              <a:rPr lang="zh-CN" altLang="en-US" sz="2400" b="1" dirty="0">
                <a:solidFill>
                  <a:schemeClr val="tx1"/>
                </a:solidFill>
                <a:latin typeface="+mj-ea"/>
                <a:ea typeface="+mj-ea"/>
              </a:rPr>
              <a:t>庶民的胜利</a:t>
            </a:r>
            <a:r>
              <a:rPr lang="en-US" altLang="zh-CN" sz="2400" b="1" dirty="0">
                <a:solidFill>
                  <a:schemeClr val="tx1"/>
                </a:solidFill>
                <a:latin typeface="+mj-ea"/>
                <a:ea typeface="+mj-ea"/>
              </a:rPr>
              <a:t>》</a:t>
            </a:r>
            <a:r>
              <a:rPr lang="zh-CN" altLang="en-US" sz="2400" b="1" dirty="0">
                <a:solidFill>
                  <a:schemeClr val="tx1"/>
                </a:solidFill>
                <a:latin typeface="+mj-ea"/>
                <a:ea typeface="+mj-ea"/>
              </a:rPr>
              <a:t>（</a:t>
            </a:r>
            <a:r>
              <a:rPr lang="en-US" altLang="zh-CN" sz="2400" b="1" dirty="0">
                <a:solidFill>
                  <a:schemeClr val="tx1"/>
                </a:solidFill>
                <a:latin typeface="+mj-ea"/>
                <a:ea typeface="+mj-ea"/>
              </a:rPr>
              <a:t>1918.11 </a:t>
            </a:r>
            <a:r>
              <a:rPr lang="zh-CN" altLang="en-US" sz="2400" b="1" dirty="0">
                <a:solidFill>
                  <a:schemeClr val="tx1"/>
                </a:solidFill>
                <a:latin typeface="+mj-ea"/>
                <a:ea typeface="+mj-ea"/>
              </a:rPr>
              <a:t>） </a:t>
            </a:r>
          </a:p>
          <a:p>
            <a:pPr marL="669925" lvl="1" indent="-325438">
              <a:lnSpc>
                <a:spcPct val="90000"/>
              </a:lnSpc>
              <a:spcBef>
                <a:spcPct val="20000"/>
              </a:spcBef>
              <a:buClr>
                <a:schemeClr val="accent2"/>
              </a:buClr>
              <a:buSzPct val="60000"/>
              <a:buFont typeface="Wingdings" pitchFamily="2" charset="2"/>
              <a:buChar char="q"/>
            </a:pPr>
            <a:r>
              <a:rPr lang="en-US" altLang="zh-CN" sz="2400" b="1" dirty="0">
                <a:solidFill>
                  <a:schemeClr val="tx1"/>
                </a:solidFill>
                <a:latin typeface="+mj-ea"/>
                <a:ea typeface="+mj-ea"/>
              </a:rPr>
              <a:t>《Bolshevism</a:t>
            </a:r>
            <a:r>
              <a:rPr lang="zh-CN" altLang="en-US" sz="2400" b="1" dirty="0">
                <a:solidFill>
                  <a:schemeClr val="tx1"/>
                </a:solidFill>
                <a:latin typeface="+mj-ea"/>
                <a:ea typeface="+mj-ea"/>
              </a:rPr>
              <a:t>的胜利</a:t>
            </a:r>
            <a:r>
              <a:rPr lang="en-US" altLang="zh-CN" sz="2400" b="1" dirty="0">
                <a:solidFill>
                  <a:schemeClr val="tx1"/>
                </a:solidFill>
                <a:latin typeface="+mj-ea"/>
                <a:ea typeface="+mj-ea"/>
              </a:rPr>
              <a:t>》</a:t>
            </a:r>
            <a:r>
              <a:rPr lang="zh-CN" altLang="en-US" sz="2400" b="1" dirty="0">
                <a:solidFill>
                  <a:schemeClr val="tx1"/>
                </a:solidFill>
                <a:latin typeface="+mj-ea"/>
                <a:ea typeface="+mj-ea"/>
              </a:rPr>
              <a:t>（</a:t>
            </a:r>
            <a:r>
              <a:rPr lang="en-US" altLang="zh-CN" sz="2400" b="1" dirty="0">
                <a:solidFill>
                  <a:schemeClr val="tx1"/>
                </a:solidFill>
                <a:latin typeface="+mj-ea"/>
                <a:ea typeface="+mj-ea"/>
              </a:rPr>
              <a:t>1918.12</a:t>
            </a:r>
            <a:r>
              <a:rPr lang="zh-CN" altLang="en-US" sz="2400" b="1" dirty="0">
                <a:solidFill>
                  <a:schemeClr val="tx1"/>
                </a:solidFill>
                <a:latin typeface="+mj-ea"/>
                <a:ea typeface="+mj-ea"/>
              </a:rPr>
              <a:t>）</a:t>
            </a:r>
          </a:p>
          <a:p>
            <a:pPr marL="342900" indent="-342900">
              <a:lnSpc>
                <a:spcPct val="90000"/>
              </a:lnSpc>
              <a:spcBef>
                <a:spcPct val="20000"/>
              </a:spcBef>
              <a:buClr>
                <a:schemeClr val="accent1"/>
              </a:buClr>
              <a:buSzPct val="65000"/>
              <a:buFont typeface="Wingdings" pitchFamily="2" charset="2"/>
              <a:buChar char="n"/>
            </a:pPr>
            <a:r>
              <a:rPr lang="zh-CN" altLang="en-US" sz="2400" b="1" dirty="0">
                <a:solidFill>
                  <a:schemeClr val="tx1"/>
                </a:solidFill>
                <a:latin typeface="+mj-ea"/>
                <a:ea typeface="+mj-ea"/>
              </a:rPr>
              <a:t>    </a:t>
            </a:r>
            <a:r>
              <a:rPr lang="en-US" altLang="zh-CN" sz="2400" b="1" dirty="0">
                <a:solidFill>
                  <a:schemeClr val="tx1"/>
                </a:solidFill>
                <a:latin typeface="+mj-ea"/>
                <a:ea typeface="+mj-ea"/>
              </a:rPr>
              <a:t>1919</a:t>
            </a:r>
            <a:r>
              <a:rPr lang="zh-CN" altLang="en-US" sz="2400" b="1" dirty="0">
                <a:solidFill>
                  <a:schemeClr val="tx1"/>
                </a:solidFill>
                <a:latin typeface="+mj-ea"/>
                <a:ea typeface="+mj-ea"/>
              </a:rPr>
              <a:t>年</a:t>
            </a:r>
            <a:r>
              <a:rPr lang="en-US" altLang="zh-CN" sz="2400" b="1" dirty="0">
                <a:solidFill>
                  <a:schemeClr val="tx1"/>
                </a:solidFill>
                <a:latin typeface="+mj-ea"/>
                <a:ea typeface="+mj-ea"/>
              </a:rPr>
              <a:t>9</a:t>
            </a:r>
            <a:r>
              <a:rPr lang="zh-CN" altLang="en-US" sz="2400" b="1" dirty="0">
                <a:solidFill>
                  <a:schemeClr val="tx1"/>
                </a:solidFill>
                <a:latin typeface="+mj-ea"/>
                <a:ea typeface="+mj-ea"/>
              </a:rPr>
              <a:t>月、</a:t>
            </a:r>
            <a:r>
              <a:rPr lang="en-US" altLang="zh-CN" sz="2400" b="1" dirty="0">
                <a:solidFill>
                  <a:schemeClr val="tx1"/>
                </a:solidFill>
                <a:latin typeface="+mj-ea"/>
                <a:ea typeface="+mj-ea"/>
              </a:rPr>
              <a:t>11</a:t>
            </a:r>
            <a:r>
              <a:rPr lang="zh-CN" altLang="en-US" sz="2400" b="1" dirty="0">
                <a:solidFill>
                  <a:schemeClr val="tx1"/>
                </a:solidFill>
                <a:latin typeface="+mj-ea"/>
                <a:ea typeface="+mj-ea"/>
              </a:rPr>
              <a:t>月</a:t>
            </a:r>
            <a:r>
              <a:rPr lang="zh-CN" altLang="en-US" sz="2400" b="1" dirty="0" smtClean="0">
                <a:solidFill>
                  <a:schemeClr val="tx1"/>
                </a:solidFill>
                <a:latin typeface="+mj-ea"/>
                <a:ea typeface="+mj-ea"/>
              </a:rPr>
              <a:t>，</a:t>
            </a:r>
            <a:r>
              <a:rPr lang="en-US" altLang="zh-CN" sz="2400" b="1" dirty="0" smtClean="0">
                <a:solidFill>
                  <a:schemeClr val="tx1"/>
                </a:solidFill>
                <a:latin typeface="+mj-ea"/>
                <a:ea typeface="+mj-ea"/>
              </a:rPr>
              <a:t>《</a:t>
            </a:r>
            <a:r>
              <a:rPr lang="zh-CN" altLang="en-US" sz="2400" b="1" dirty="0">
                <a:solidFill>
                  <a:schemeClr val="tx1"/>
                </a:solidFill>
                <a:latin typeface="+mj-ea"/>
                <a:ea typeface="+mj-ea"/>
              </a:rPr>
              <a:t>我的马克思主义观</a:t>
            </a:r>
            <a:r>
              <a:rPr lang="en-US" altLang="zh-CN" sz="2400" b="1" dirty="0">
                <a:solidFill>
                  <a:schemeClr val="tx1"/>
                </a:solidFill>
                <a:latin typeface="+mj-ea"/>
                <a:ea typeface="+mj-ea"/>
              </a:rPr>
              <a:t>》</a:t>
            </a:r>
            <a:r>
              <a:rPr lang="zh-CN" altLang="en-US" sz="2400" b="1" dirty="0">
                <a:solidFill>
                  <a:schemeClr val="tx1"/>
                </a:solidFill>
                <a:latin typeface="+mj-ea"/>
                <a:ea typeface="+mj-ea"/>
              </a:rPr>
              <a:t>标志着他成为中国第一个马克思主义者。</a:t>
            </a:r>
          </a:p>
        </p:txBody>
      </p:sp>
      <p:pic>
        <p:nvPicPr>
          <p:cNvPr id="41988" name="Picture 4" descr="05300000408119128754257170561"/>
          <p:cNvPicPr>
            <a:picLocks noChangeAspect="1" noChangeArrowheads="1"/>
          </p:cNvPicPr>
          <p:nvPr/>
        </p:nvPicPr>
        <p:blipFill>
          <a:blip r:embed="rId2" cstate="print"/>
          <a:srcRect/>
          <a:stretch>
            <a:fillRect/>
          </a:stretch>
        </p:blipFill>
        <p:spPr bwMode="auto">
          <a:xfrm>
            <a:off x="4355976" y="1916113"/>
            <a:ext cx="4608512" cy="3960812"/>
          </a:xfrm>
          <a:prstGeom prst="rect">
            <a:avLst/>
          </a:prstGeom>
          <a:noFill/>
          <a:ln w="9525">
            <a:noFill/>
            <a:miter lim="800000"/>
            <a:headEnd/>
            <a:tailEnd/>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p:cNvSpPr txBox="1">
            <a:spLocks noChangeArrowheads="1"/>
          </p:cNvSpPr>
          <p:nvPr/>
        </p:nvSpPr>
        <p:spPr>
          <a:xfrm>
            <a:off x="107504" y="1052736"/>
            <a:ext cx="8892480" cy="1008112"/>
          </a:xfrm>
          <a:prstGeom prst="rect">
            <a:avLst/>
          </a:prstGeom>
          <a:noFill/>
          <a:ln/>
        </p:spPr>
        <p:txBody>
          <a:bodyPr bIns="9144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mj-lt"/>
                <a:ea typeface="+mj-ea"/>
                <a:cs typeface="+mj-cs"/>
              </a:rPr>
              <a:t>（一）新文化运动与思想解放的潮流</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sp>
        <p:nvSpPr>
          <p:cNvPr id="19" name="标题 9"/>
          <p:cNvSpPr txBox="1">
            <a:spLocks/>
          </p:cNvSpPr>
          <p:nvPr/>
        </p:nvSpPr>
        <p:spPr>
          <a:xfrm>
            <a:off x="323528" y="2060848"/>
            <a:ext cx="5256584" cy="720080"/>
          </a:xfrm>
          <a:prstGeom prst="rect">
            <a:avLst/>
          </a:prstGeom>
        </p:spPr>
        <p:txBody>
          <a:bodyPr bIns="91440" anchor="b" anchorCtr="0">
            <a:normAutofit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4000" b="1" dirty="0" smtClean="0">
                <a:solidFill>
                  <a:schemeClr val="tx2"/>
                </a:solidFill>
                <a:latin typeface="+mj-lt"/>
                <a:ea typeface="+mj-ea"/>
                <a:cs typeface="+mj-cs"/>
              </a:rPr>
              <a:t>1</a:t>
            </a:r>
            <a:r>
              <a:rPr lang="zh-CN" altLang="en-US" sz="4000" b="1" dirty="0" smtClean="0">
                <a:solidFill>
                  <a:schemeClr val="tx2"/>
                </a:solidFill>
                <a:latin typeface="+mj-lt"/>
                <a:ea typeface="+mj-ea"/>
                <a:cs typeface="+mj-cs"/>
              </a:rPr>
              <a:t>、新文化运动的兴起</a:t>
            </a:r>
            <a:endParaRPr lang="zh-CN" altLang="en-US" sz="4000" b="1" dirty="0">
              <a:solidFill>
                <a:schemeClr val="tx2"/>
              </a:solidFill>
              <a:latin typeface="+mj-lt"/>
              <a:ea typeface="+mj-ea"/>
              <a:cs typeface="+mj-cs"/>
            </a:endParaRPr>
          </a:p>
        </p:txBody>
      </p:sp>
      <p:pic>
        <p:nvPicPr>
          <p:cNvPr id="6" name="Picture 9" descr="[转载]第九课 &lt;wbr&gt;新文化运动">
            <a:hlinkClick r:id="rId2"/>
          </p:cNvPr>
          <p:cNvPicPr>
            <a:picLocks noChangeAspect="1" noChangeArrowheads="1"/>
          </p:cNvPicPr>
          <p:nvPr/>
        </p:nvPicPr>
        <p:blipFill>
          <a:blip r:embed="rId3" cstate="print"/>
          <a:srcRect/>
          <a:stretch>
            <a:fillRect/>
          </a:stretch>
        </p:blipFill>
        <p:spPr bwMode="auto">
          <a:xfrm>
            <a:off x="5004048" y="2924944"/>
            <a:ext cx="4032448" cy="3298528"/>
          </a:xfrm>
          <a:prstGeom prst="rect">
            <a:avLst/>
          </a:prstGeom>
          <a:noFill/>
        </p:spPr>
      </p:pic>
      <p:pic>
        <p:nvPicPr>
          <p:cNvPr id="7" name="Picture 2" descr="https://ss2.bdstatic.com/70cFvnSh_Q1YnxGkpoWK1HF6hhy/it/u=1075624873,1934670439&amp;fm=26&amp;gp=0.jpg"/>
          <p:cNvPicPr>
            <a:picLocks noChangeAspect="1" noChangeArrowheads="1"/>
          </p:cNvPicPr>
          <p:nvPr/>
        </p:nvPicPr>
        <p:blipFill>
          <a:blip r:embed="rId4" cstate="print"/>
          <a:srcRect/>
          <a:stretch>
            <a:fillRect/>
          </a:stretch>
        </p:blipFill>
        <p:spPr bwMode="auto">
          <a:xfrm>
            <a:off x="0" y="2780928"/>
            <a:ext cx="4918768" cy="3691136"/>
          </a:xfrm>
          <a:prstGeom prst="rect">
            <a:avLst/>
          </a:prstGeom>
          <a:noFill/>
        </p:spPr>
      </p:pic>
      <p:sp>
        <p:nvSpPr>
          <p:cNvPr id="8" name="标题 1"/>
          <p:cNvSpPr txBox="1">
            <a:spLocks noGrp="1"/>
          </p:cNvSpPr>
          <p:nvPr>
            <p:ph type="title"/>
          </p:nvPr>
        </p:nvSpPr>
        <p:spPr>
          <a:xfrm>
            <a:off x="395536" y="116632"/>
            <a:ext cx="8424936" cy="114300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5300" b="1" i="0" u="none" strike="noStrike" kern="1200" cap="none" spc="0" normalizeH="0" baseline="0" noProof="0" dirty="0" smtClean="0">
                <a:ln>
                  <a:noFill/>
                </a:ln>
                <a:solidFill>
                  <a:schemeClr val="tx2"/>
                </a:solidFill>
                <a:effectLst/>
                <a:uLnTx/>
                <a:uFillTx/>
                <a:latin typeface="+mj-lt"/>
                <a:ea typeface="+mj-ea"/>
                <a:cs typeface="+mj-cs"/>
              </a:rPr>
              <a:t>一、新文化运动和五四运动</a:t>
            </a:r>
            <a:endParaRPr kumimoji="0" lang="zh-CN" altLang="en-US" sz="5300"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sz="quarter" idx="1"/>
          </p:nvPr>
        </p:nvSpPr>
        <p:spPr>
          <a:xfrm>
            <a:off x="323529" y="2133600"/>
            <a:ext cx="8374384" cy="3205163"/>
          </a:xfrm>
        </p:spPr>
        <p:txBody>
          <a:bodyPr/>
          <a:lstStyle/>
          <a:p>
            <a:r>
              <a:rPr lang="zh-CN" altLang="en-US" sz="2400" b="1" dirty="0" smtClean="0"/>
              <a:t>“</a:t>
            </a:r>
            <a:r>
              <a:rPr lang="en-US" altLang="zh-CN" sz="2400" b="1" dirty="0"/>
              <a:t>1917</a:t>
            </a:r>
            <a:r>
              <a:rPr lang="zh-CN" altLang="en-US" sz="2400" b="1" dirty="0"/>
              <a:t>年俄罗斯的革命，不独是俄罗斯人心变动的显兆，实是二十世纪全世界人类普遍心理变动的显兆。俄国的革命，不过是使天下惊秋的一片桐叶罢了。”</a:t>
            </a:r>
            <a:br>
              <a:rPr lang="zh-CN" altLang="en-US" sz="2400" b="1" dirty="0"/>
            </a:br>
            <a:r>
              <a:rPr lang="zh-CN" altLang="en-US" sz="2400" b="1" dirty="0" smtClean="0"/>
              <a:t>“</a:t>
            </a:r>
            <a:r>
              <a:rPr lang="en-US" altLang="zh-CN" sz="2400" b="1" dirty="0" smtClean="0"/>
              <a:t>Bolshevism</a:t>
            </a:r>
            <a:r>
              <a:rPr lang="zh-CN" altLang="en-US" sz="2400" b="1" dirty="0" smtClean="0"/>
              <a:t>这个字，虽为俄人所创造，但是他的精神，可是二十世纪全世界人类人人心中共同觉悟的精神。所以</a:t>
            </a:r>
            <a:r>
              <a:rPr lang="en-US" altLang="zh-CN" sz="2400" b="1" dirty="0" smtClean="0"/>
              <a:t>Bolshevism</a:t>
            </a:r>
            <a:r>
              <a:rPr lang="zh-CN" altLang="en-US" sz="2400" b="1" dirty="0" smtClean="0"/>
              <a:t>的胜利，就是二十世纪世界人类人人心中共同觉悟的新精神的胜利！”</a:t>
            </a:r>
            <a:endParaRPr lang="zh-CN" altLang="en-US" sz="2400" b="1" dirty="0"/>
          </a:p>
          <a:p>
            <a:r>
              <a:rPr lang="zh-CN" altLang="en-US" sz="2400" b="1" dirty="0"/>
              <a:t>      </a:t>
            </a:r>
            <a:r>
              <a:rPr lang="zh-CN" altLang="en-US" sz="2400" b="1" dirty="0" smtClean="0"/>
              <a:t>                   </a:t>
            </a:r>
            <a:r>
              <a:rPr lang="en-US" altLang="zh-CN" sz="2400" b="1" dirty="0" smtClean="0"/>
              <a:t>----</a:t>
            </a:r>
            <a:r>
              <a:rPr lang="zh-CN" altLang="en-US" sz="2400" b="1" dirty="0" smtClean="0"/>
              <a:t>李大钊</a:t>
            </a:r>
            <a:r>
              <a:rPr lang="en-US" altLang="zh-CN" sz="2400" b="1" dirty="0"/>
              <a:t>《Bolshevism</a:t>
            </a:r>
            <a:r>
              <a:rPr lang="zh-CN" altLang="en-US" sz="2400" b="1" dirty="0"/>
              <a:t>的胜利</a:t>
            </a:r>
            <a:r>
              <a:rPr lang="en-US" altLang="zh-CN" sz="2400" b="1" dirty="0"/>
              <a:t>》</a:t>
            </a:r>
            <a:r>
              <a:rPr lang="zh-CN" altLang="en-US" sz="2400" b="1" dirty="0"/>
              <a:t>（</a:t>
            </a:r>
            <a:r>
              <a:rPr lang="en-US" altLang="zh-CN" sz="2400" b="1" dirty="0"/>
              <a:t>1918.10.15</a:t>
            </a:r>
            <a:r>
              <a:rPr lang="zh-CN" altLang="en-US" sz="2400" b="1" dirty="0"/>
              <a:t>）</a:t>
            </a:r>
            <a:endParaRPr lang="zh-CN" altLang="en-US" b="1" dirty="0"/>
          </a:p>
        </p:txBody>
      </p:sp>
      <p:grpSp>
        <p:nvGrpSpPr>
          <p:cNvPr id="2" name="Group 3"/>
          <p:cNvGrpSpPr>
            <a:grpSpLocks/>
          </p:cNvGrpSpPr>
          <p:nvPr/>
        </p:nvGrpSpPr>
        <p:grpSpPr bwMode="auto">
          <a:xfrm>
            <a:off x="179512" y="260649"/>
            <a:ext cx="2448272" cy="1584176"/>
            <a:chOff x="0" y="0"/>
            <a:chExt cx="1361" cy="1315"/>
          </a:xfrm>
        </p:grpSpPr>
        <p:pic>
          <p:nvPicPr>
            <p:cNvPr id="43012"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43013"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827584" y="2708920"/>
            <a:ext cx="6900094" cy="2909168"/>
            <a:chOff x="1444760" y="2060848"/>
            <a:chExt cx="6241893" cy="2909480"/>
          </a:xfrm>
        </p:grpSpPr>
        <p:cxnSp>
          <p:nvCxnSpPr>
            <p:cNvPr id="3" name="直接连接符 2">
              <a:extLst>
                <a:ext uri="{FF2B5EF4-FFF2-40B4-BE49-F238E27FC236}">
                  <a16:creationId xmlns:a16="http://schemas.microsoft.com/office/drawing/2014/main" xmlns="" id="{8AB7CF8E-96D9-4C8F-8C32-9A1644C7FC9E}"/>
                </a:ext>
              </a:extLst>
            </p:cNvPr>
            <p:cNvCxnSpPr>
              <a:cxnSpLocks noChangeShapeType="1"/>
            </p:cNvCxnSpPr>
            <p:nvPr/>
          </p:nvCxnSpPr>
          <p:spPr bwMode="auto">
            <a:xfrm flipV="1">
              <a:off x="2163714" y="2972171"/>
              <a:ext cx="0" cy="576325"/>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cxnSp>
        <p:cxnSp>
          <p:nvCxnSpPr>
            <p:cNvPr id="4" name="直接连接符 3">
              <a:extLst>
                <a:ext uri="{FF2B5EF4-FFF2-40B4-BE49-F238E27FC236}">
                  <a16:creationId xmlns:a16="http://schemas.microsoft.com/office/drawing/2014/main" xmlns="" id="{71232DA8-3142-4F7E-8D87-B30415F72D4A}"/>
                </a:ext>
              </a:extLst>
            </p:cNvPr>
            <p:cNvCxnSpPr>
              <a:cxnSpLocks noChangeShapeType="1"/>
            </p:cNvCxnSpPr>
            <p:nvPr/>
          </p:nvCxnSpPr>
          <p:spPr bwMode="auto">
            <a:xfrm flipV="1">
              <a:off x="4547587" y="2468880"/>
              <a:ext cx="0" cy="1079616"/>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cxnSp>
        <p:cxnSp>
          <p:nvCxnSpPr>
            <p:cNvPr id="5" name="直接连接符 4">
              <a:extLst>
                <a:ext uri="{FF2B5EF4-FFF2-40B4-BE49-F238E27FC236}">
                  <a16:creationId xmlns:a16="http://schemas.microsoft.com/office/drawing/2014/main" xmlns="" id="{A7F45DBD-E87D-4869-8847-465CF84CCD2A}"/>
                </a:ext>
              </a:extLst>
            </p:cNvPr>
            <p:cNvCxnSpPr>
              <a:cxnSpLocks noChangeShapeType="1"/>
            </p:cNvCxnSpPr>
            <p:nvPr/>
          </p:nvCxnSpPr>
          <p:spPr bwMode="auto">
            <a:xfrm flipV="1">
              <a:off x="6931460" y="2972171"/>
              <a:ext cx="0" cy="576325"/>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cxnSp>
        <p:grpSp>
          <p:nvGrpSpPr>
            <p:cNvPr id="6" name="组合 13"/>
            <p:cNvGrpSpPr>
              <a:grpSpLocks/>
            </p:cNvGrpSpPr>
            <p:nvPr/>
          </p:nvGrpSpPr>
          <p:grpSpPr bwMode="auto">
            <a:xfrm>
              <a:off x="1444760" y="2972171"/>
              <a:ext cx="6241893" cy="1998157"/>
              <a:chOff x="1420732" y="3284583"/>
              <a:chExt cx="6241893" cy="1998157"/>
            </a:xfrm>
          </p:grpSpPr>
          <p:sp>
            <p:nvSpPr>
              <p:cNvPr id="8" name="矩形 14">
                <a:extLst>
                  <a:ext uri="{FF2B5EF4-FFF2-40B4-BE49-F238E27FC236}">
                    <a16:creationId xmlns:a16="http://schemas.microsoft.com/office/drawing/2014/main" xmlns="" id="{D1E57DBD-8DAF-4133-96DB-CB1DE39BEF2D}"/>
                  </a:ext>
                </a:extLst>
              </p:cNvPr>
              <p:cNvSpPr>
                <a:spLocks noChangeArrowheads="1"/>
              </p:cNvSpPr>
              <p:nvPr/>
            </p:nvSpPr>
            <p:spPr bwMode="auto">
              <a:xfrm>
                <a:off x="1420732" y="3813575"/>
                <a:ext cx="1617013" cy="1397150"/>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21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b="1" dirty="0" smtClean="0">
                    <a:solidFill>
                      <a:schemeClr val="tx1"/>
                    </a:solidFill>
                    <a:latin typeface="+mn-lt"/>
                    <a:ea typeface="+mn-ea"/>
                    <a:cs typeface="+mn-ea"/>
                    <a:sym typeface="+mn-lt"/>
                  </a:rPr>
                  <a:t>新的社会力量的成长、壮大</a:t>
                </a:r>
              </a:p>
            </p:txBody>
          </p:sp>
          <p:sp>
            <p:nvSpPr>
              <p:cNvPr id="10" name="矩形 16">
                <a:extLst>
                  <a:ext uri="{FF2B5EF4-FFF2-40B4-BE49-F238E27FC236}">
                    <a16:creationId xmlns:a16="http://schemas.microsoft.com/office/drawing/2014/main" xmlns="" id="{E38B14CE-B8A6-4828-B1ED-F4A69F9F3709}"/>
                  </a:ext>
                </a:extLst>
              </p:cNvPr>
              <p:cNvSpPr>
                <a:spLocks noChangeArrowheads="1"/>
              </p:cNvSpPr>
              <p:nvPr/>
            </p:nvSpPr>
            <p:spPr bwMode="auto">
              <a:xfrm>
                <a:off x="3700602" y="3885590"/>
                <a:ext cx="1617013" cy="1397150"/>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21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a:buClr>
                    <a:srgbClr val="006600"/>
                  </a:buClr>
                  <a:buFont typeface="Wingdings" panose="05000000000000000000" pitchFamily="2" charset="2"/>
                  <a:buNone/>
                  <a:defRPr/>
                </a:pPr>
                <a:r>
                  <a:rPr lang="zh-CN" altLang="en-US" sz="2400" b="1" dirty="0" smtClean="0">
                    <a:solidFill>
                      <a:schemeClr val="tx1"/>
                    </a:solidFill>
                    <a:latin typeface="+mn-lt"/>
                    <a:ea typeface="+mn-ea"/>
                    <a:cs typeface="+mn-ea"/>
                    <a:sym typeface="+mn-lt"/>
                  </a:rPr>
                  <a:t>新文化运动掀起的思想解放的潮流</a:t>
                </a:r>
                <a:endParaRPr lang="zh-CN" altLang="en-US" sz="2400" b="1" dirty="0">
                  <a:solidFill>
                    <a:schemeClr val="tx1"/>
                  </a:solidFill>
                  <a:latin typeface="+mn-lt"/>
                  <a:ea typeface="+mn-ea"/>
                  <a:cs typeface="+mn-ea"/>
                  <a:sym typeface="+mn-lt"/>
                </a:endParaRPr>
              </a:p>
              <a:p>
                <a:pPr eaLnBrk="1" hangingPunct="1">
                  <a:defRPr/>
                </a:pPr>
                <a:endParaRPr lang="zh-CN" altLang="en-US" sz="2400" dirty="0">
                  <a:solidFill>
                    <a:schemeClr val="tx1"/>
                  </a:solidFill>
                  <a:latin typeface="+mn-lt"/>
                  <a:ea typeface="+mn-ea"/>
                  <a:cs typeface="+mn-ea"/>
                  <a:sym typeface="+mn-lt"/>
                </a:endParaRPr>
              </a:p>
            </p:txBody>
          </p:sp>
          <p:sp>
            <p:nvSpPr>
              <p:cNvPr id="12" name="矩形 18">
                <a:extLst>
                  <a:ext uri="{FF2B5EF4-FFF2-40B4-BE49-F238E27FC236}">
                    <a16:creationId xmlns:a16="http://schemas.microsoft.com/office/drawing/2014/main" xmlns="" id="{382BDC9A-6A2D-4D42-8003-128B15D4B7E4}"/>
                  </a:ext>
                </a:extLst>
              </p:cNvPr>
              <p:cNvSpPr>
                <a:spLocks noChangeArrowheads="1"/>
              </p:cNvSpPr>
              <p:nvPr/>
            </p:nvSpPr>
            <p:spPr bwMode="auto">
              <a:xfrm>
                <a:off x="6045612" y="3885590"/>
                <a:ext cx="1617013" cy="1397150"/>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21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b="1" dirty="0" smtClean="0">
                    <a:solidFill>
                      <a:schemeClr val="tx1"/>
                    </a:solidFill>
                    <a:latin typeface="+mn-lt"/>
                    <a:ea typeface="+mn-ea"/>
                    <a:cs typeface="+mn-ea"/>
                    <a:sym typeface="+mn-lt"/>
                  </a:rPr>
                  <a:t>十月革命对中国的影响</a:t>
                </a:r>
                <a:endParaRPr lang="zh-CN" altLang="en-US" sz="2400" b="1" dirty="0">
                  <a:solidFill>
                    <a:schemeClr val="tx1"/>
                  </a:solidFill>
                  <a:latin typeface="+mn-lt"/>
                  <a:ea typeface="+mn-ea"/>
                  <a:cs typeface="+mn-ea"/>
                  <a:sym typeface="+mn-lt"/>
                </a:endParaRPr>
              </a:p>
            </p:txBody>
          </p:sp>
          <p:cxnSp>
            <p:nvCxnSpPr>
              <p:cNvPr id="14" name="直接连接符 20">
                <a:extLst>
                  <a:ext uri="{FF2B5EF4-FFF2-40B4-BE49-F238E27FC236}">
                    <a16:creationId xmlns:a16="http://schemas.microsoft.com/office/drawing/2014/main" xmlns="" id="{BD48C0FD-988C-44FC-92C1-CAE6AC2ECA9A}"/>
                  </a:ext>
                </a:extLst>
              </p:cNvPr>
              <p:cNvCxnSpPr>
                <a:cxnSpLocks noChangeShapeType="1"/>
              </p:cNvCxnSpPr>
              <p:nvPr/>
            </p:nvCxnSpPr>
            <p:spPr bwMode="auto">
              <a:xfrm>
                <a:off x="2139686" y="3284583"/>
                <a:ext cx="4767746" cy="0"/>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cxnSp>
        </p:grpSp>
        <p:sp>
          <p:nvSpPr>
            <p:cNvPr id="7" name="圆角矩形 21">
              <a:extLst>
                <a:ext uri="{FF2B5EF4-FFF2-40B4-BE49-F238E27FC236}">
                  <a16:creationId xmlns:a16="http://schemas.microsoft.com/office/drawing/2014/main" xmlns="" id="{4C5A1E55-548A-4CBA-9FF2-D73F71A5B78F}"/>
                </a:ext>
              </a:extLst>
            </p:cNvPr>
            <p:cNvSpPr>
              <a:spLocks noChangeArrowheads="1"/>
            </p:cNvSpPr>
            <p:nvPr/>
          </p:nvSpPr>
          <p:spPr bwMode="auto">
            <a:xfrm>
              <a:off x="2555760" y="2060848"/>
              <a:ext cx="4230410" cy="589026"/>
            </a:xfrm>
            <a:prstGeom prst="roundRect">
              <a:avLst>
                <a:gd name="adj" fmla="val 16667"/>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ctr" eaLnBrk="1" hangingPunct="1">
                <a:defRPr/>
              </a:pPr>
              <a:r>
                <a:rPr lang="zh-CN" altLang="en-US" sz="2400" b="1" dirty="0" smtClean="0">
                  <a:solidFill>
                    <a:schemeClr val="bg1"/>
                  </a:solidFill>
                  <a:latin typeface="+mn-lt"/>
                  <a:ea typeface="+mn-ea"/>
                  <a:cs typeface="+mn-ea"/>
                  <a:sym typeface="+mn-lt"/>
                </a:rPr>
                <a:t>（</a:t>
              </a:r>
              <a:r>
                <a:rPr lang="en-US" altLang="zh-CN" sz="2400" b="1" dirty="0" smtClean="0">
                  <a:solidFill>
                    <a:schemeClr val="bg1"/>
                  </a:solidFill>
                  <a:latin typeface="+mn-lt"/>
                  <a:ea typeface="+mn-ea"/>
                  <a:cs typeface="+mn-ea"/>
                  <a:sym typeface="+mn-lt"/>
                </a:rPr>
                <a:t>1</a:t>
              </a:r>
              <a:r>
                <a:rPr lang="zh-CN" altLang="en-US" sz="2400" b="1" dirty="0" smtClean="0">
                  <a:solidFill>
                    <a:schemeClr val="bg1"/>
                  </a:solidFill>
                  <a:latin typeface="+mn-lt"/>
                  <a:ea typeface="+mn-ea"/>
                  <a:cs typeface="+mn-ea"/>
                  <a:sym typeface="+mn-lt"/>
                </a:rPr>
                <a:t>））五四运动</a:t>
              </a:r>
              <a:r>
                <a:rPr lang="zh-CN" altLang="en-US" sz="2400" b="1" dirty="0">
                  <a:solidFill>
                    <a:schemeClr val="bg1"/>
                  </a:solidFill>
                  <a:latin typeface="+mn-lt"/>
                  <a:ea typeface="+mn-ea"/>
                  <a:cs typeface="+mn-ea"/>
                  <a:sym typeface="+mn-lt"/>
                </a:rPr>
                <a:t>爆发的历史条件</a:t>
              </a:r>
            </a:p>
          </p:txBody>
        </p:sp>
      </p:grpSp>
      <p:sp>
        <p:nvSpPr>
          <p:cNvPr id="15" name="Rectangle 7"/>
          <p:cNvSpPr>
            <a:spLocks noChangeArrowheads="1"/>
          </p:cNvSpPr>
          <p:nvPr/>
        </p:nvSpPr>
        <p:spPr bwMode="auto">
          <a:xfrm>
            <a:off x="179513" y="188913"/>
            <a:ext cx="8518400" cy="1223962"/>
          </a:xfrm>
          <a:prstGeom prst="rect">
            <a:avLst/>
          </a:prstGeom>
          <a:noFill/>
          <a:ln w="9525">
            <a:noFill/>
            <a:miter lim="800000"/>
            <a:headEnd/>
            <a:tailEnd/>
          </a:ln>
          <a:effectLst/>
        </p:spPr>
        <p:txBody>
          <a:bodyPr/>
          <a:lstStyle/>
          <a:p>
            <a:pPr>
              <a:buFontTx/>
              <a:buNone/>
            </a:pPr>
            <a:r>
              <a:rPr lang="zh-CN" altLang="en-US" sz="4000" b="1" dirty="0">
                <a:effectLst>
                  <a:outerShdw blurRad="50000" dist="30000" dir="5400000" algn="tl" rotWithShape="0">
                    <a:srgbClr val="000000">
                      <a:alpha val="30000"/>
                    </a:srgbClr>
                  </a:outerShdw>
                </a:effectLst>
              </a:rPr>
              <a:t>（三）五四运动：新民主主义革命的开端</a:t>
            </a:r>
          </a:p>
        </p:txBody>
      </p:sp>
      <p:sp>
        <p:nvSpPr>
          <p:cNvPr id="16" name="Rectangle 8"/>
          <p:cNvSpPr>
            <a:spLocks noChangeArrowheads="1"/>
          </p:cNvSpPr>
          <p:nvPr/>
        </p:nvSpPr>
        <p:spPr bwMode="auto">
          <a:xfrm>
            <a:off x="395536" y="1700808"/>
            <a:ext cx="7798321" cy="574675"/>
          </a:xfrm>
          <a:prstGeom prst="rect">
            <a:avLst/>
          </a:prstGeom>
          <a:solidFill>
            <a:schemeClr val="bg1"/>
          </a:solidFill>
          <a:ln w="9525">
            <a:noFill/>
            <a:miter lim="800000"/>
            <a:headEnd/>
            <a:tailEnd/>
          </a:ln>
          <a:effectLst/>
        </p:spPr>
        <p:txBody>
          <a:bodyPr/>
          <a:lstStyle/>
          <a:p>
            <a:pPr>
              <a:buFontTx/>
              <a:buNone/>
            </a:pPr>
            <a:r>
              <a:rPr lang="en-US" altLang="zh-CN" sz="4000" b="1" dirty="0">
                <a:effectLst>
                  <a:outerShdw blurRad="50000" dist="30000" dir="5400000" algn="tl" rotWithShape="0">
                    <a:srgbClr val="000000">
                      <a:alpha val="30000"/>
                    </a:srgbClr>
                  </a:outerShdw>
                </a:effectLst>
              </a:rPr>
              <a:t>1</a:t>
            </a:r>
            <a:r>
              <a:rPr lang="zh-CN" altLang="en-US" sz="4000" b="1" dirty="0">
                <a:effectLst>
                  <a:outerShdw blurRad="50000" dist="30000" dir="5400000" algn="tl" rotWithShape="0">
                    <a:srgbClr val="000000">
                      <a:alpha val="30000"/>
                    </a:srgbClr>
                  </a:outerShdw>
                </a:effectLst>
              </a:rPr>
              <a:t>、五四运动的爆发</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sz="quarter" idx="1"/>
          </p:nvPr>
        </p:nvSpPr>
        <p:spPr>
          <a:xfrm>
            <a:off x="251520" y="2276872"/>
            <a:ext cx="8363272" cy="3167063"/>
          </a:xfrm>
        </p:spPr>
        <p:txBody>
          <a:bodyPr>
            <a:normAutofit/>
          </a:bodyPr>
          <a:lstStyle/>
          <a:p>
            <a:r>
              <a:rPr lang="zh-CN" altLang="en-US" sz="2400" b="1" dirty="0"/>
              <a:t>据统计，</a:t>
            </a:r>
            <a:r>
              <a:rPr lang="en-US" altLang="zh-CN" sz="2400" b="1" dirty="0"/>
              <a:t>1913</a:t>
            </a:r>
            <a:r>
              <a:rPr lang="zh-CN" altLang="en-US" sz="2400" b="1" dirty="0"/>
              <a:t>年中国现代工业企业共有</a:t>
            </a:r>
            <a:r>
              <a:rPr lang="en-US" altLang="zh-CN" sz="2400" b="1" dirty="0"/>
              <a:t>698</a:t>
            </a:r>
            <a:r>
              <a:rPr lang="zh-CN" altLang="en-US" sz="2400" b="1" dirty="0"/>
              <a:t>家，资本总额</a:t>
            </a:r>
            <a:r>
              <a:rPr lang="en-US" altLang="zh-CN" sz="2400" b="1" dirty="0"/>
              <a:t>33</a:t>
            </a:r>
            <a:r>
              <a:rPr lang="zh-CN" altLang="en-US" sz="2400" b="1" dirty="0"/>
              <a:t>，</a:t>
            </a:r>
            <a:r>
              <a:rPr lang="en-US" altLang="zh-CN" sz="2400" b="1" dirty="0"/>
              <a:t>082</a:t>
            </a:r>
            <a:r>
              <a:rPr lang="zh-CN" altLang="en-US" sz="2400" b="1" dirty="0"/>
              <a:t>万元。到</a:t>
            </a:r>
            <a:r>
              <a:rPr lang="en-US" altLang="zh-CN" sz="2400" b="1" dirty="0"/>
              <a:t>1920</a:t>
            </a:r>
            <a:r>
              <a:rPr lang="zh-CN" altLang="en-US" sz="2400" b="1" dirty="0"/>
              <a:t>年，现代工业企业达到</a:t>
            </a:r>
            <a:r>
              <a:rPr lang="en-US" altLang="zh-CN" sz="2400" b="1" dirty="0"/>
              <a:t>1759</a:t>
            </a:r>
            <a:r>
              <a:rPr lang="zh-CN" altLang="en-US" sz="2400" b="1" dirty="0"/>
              <a:t>家，资本总额</a:t>
            </a:r>
            <a:r>
              <a:rPr lang="en-US" altLang="zh-CN" sz="2400" b="1" dirty="0"/>
              <a:t>50</a:t>
            </a:r>
            <a:r>
              <a:rPr lang="zh-CN" altLang="en-US" sz="2400" b="1" dirty="0"/>
              <a:t>，</a:t>
            </a:r>
            <a:r>
              <a:rPr lang="en-US" altLang="zh-CN" sz="2400" b="1" dirty="0"/>
              <a:t>062</a:t>
            </a:r>
            <a:r>
              <a:rPr lang="zh-CN" altLang="en-US" sz="2400" b="1" dirty="0"/>
              <a:t>万元。另据估计，中国现代工业</a:t>
            </a:r>
            <a:r>
              <a:rPr lang="en-US" altLang="zh-CN" sz="2400" b="1" dirty="0"/>
              <a:t>1914—1920</a:t>
            </a:r>
            <a:r>
              <a:rPr lang="zh-CN" altLang="en-US" sz="2400" b="1" dirty="0"/>
              <a:t>年间的平均年增长率为</a:t>
            </a:r>
            <a:r>
              <a:rPr lang="en-US" altLang="zh-CN" sz="2400" b="1" dirty="0"/>
              <a:t>13.8%</a:t>
            </a:r>
            <a:r>
              <a:rPr lang="zh-CN" altLang="en-US" sz="2400" b="1" dirty="0"/>
              <a:t>，面粉、卷烟等轻工业年增长率超过了</a:t>
            </a:r>
            <a:r>
              <a:rPr lang="en-US" altLang="zh-CN" sz="2400" b="1" dirty="0"/>
              <a:t>20%</a:t>
            </a:r>
            <a:r>
              <a:rPr lang="zh-CN" altLang="en-US" sz="2400" b="1" dirty="0"/>
              <a:t>。特别是钢铁、采矿、水泥、机器制造等重工业有了一定程度的发展，出现了一些大型企业。资本在</a:t>
            </a:r>
            <a:r>
              <a:rPr lang="en-US" altLang="zh-CN" sz="2400" b="1" dirty="0"/>
              <a:t>50</a:t>
            </a:r>
            <a:r>
              <a:rPr lang="zh-CN" altLang="en-US" sz="2400" b="1" dirty="0"/>
              <a:t>万元以上的企业，</a:t>
            </a:r>
            <a:r>
              <a:rPr lang="en-US" altLang="zh-CN" sz="2400" b="1" dirty="0"/>
              <a:t>1920</a:t>
            </a:r>
            <a:r>
              <a:rPr lang="zh-CN" altLang="en-US" sz="2400" b="1" dirty="0"/>
              <a:t>年比</a:t>
            </a:r>
            <a:r>
              <a:rPr lang="en-US" altLang="zh-CN" sz="2400" b="1" dirty="0"/>
              <a:t>1912</a:t>
            </a:r>
            <a:r>
              <a:rPr lang="zh-CN" altLang="en-US" sz="2400" b="1" dirty="0"/>
              <a:t>年增长了</a:t>
            </a:r>
            <a:r>
              <a:rPr lang="en-US" altLang="zh-CN" sz="2400" b="1" dirty="0"/>
              <a:t>2.5</a:t>
            </a:r>
            <a:r>
              <a:rPr lang="zh-CN" altLang="en-US" sz="2400" b="1" dirty="0"/>
              <a:t>倍。</a:t>
            </a:r>
          </a:p>
          <a:p>
            <a:r>
              <a:rPr lang="en-US" altLang="zh-CN" sz="2400" b="1" dirty="0" smtClean="0"/>
              <a:t>              ----</a:t>
            </a:r>
            <a:r>
              <a:rPr lang="zh-CN" altLang="en-US" sz="2400" b="1" dirty="0" smtClean="0"/>
              <a:t>王朝</a:t>
            </a:r>
            <a:r>
              <a:rPr lang="zh-CN" altLang="en-US" sz="2400" b="1" dirty="0"/>
              <a:t>光</a:t>
            </a:r>
            <a:r>
              <a:rPr lang="en-US" altLang="zh-CN" sz="2400" b="1" dirty="0"/>
              <a:t>《</a:t>
            </a:r>
            <a:r>
              <a:rPr lang="zh-CN" altLang="en-US" sz="2400" b="1" dirty="0"/>
              <a:t>中国近代通史</a:t>
            </a:r>
            <a:r>
              <a:rPr lang="en-US" altLang="zh-CN" sz="2400" b="1" dirty="0"/>
              <a:t>·</a:t>
            </a:r>
            <a:r>
              <a:rPr lang="zh-CN" altLang="en-US" sz="2400" b="1" dirty="0"/>
              <a:t>民国的初建</a:t>
            </a:r>
            <a:r>
              <a:rPr lang="en-US" altLang="zh-CN" sz="2400" b="1" dirty="0"/>
              <a:t>》</a:t>
            </a:r>
            <a:r>
              <a:rPr lang="zh-CN" altLang="en-US" sz="2400" b="1" dirty="0"/>
              <a:t>第</a:t>
            </a:r>
            <a:r>
              <a:rPr lang="en-US" altLang="zh-CN" sz="2400" b="1" dirty="0"/>
              <a:t>495</a:t>
            </a:r>
            <a:r>
              <a:rPr lang="zh-CN" altLang="en-US" sz="2400" b="1" dirty="0"/>
              <a:t>页。</a:t>
            </a:r>
          </a:p>
        </p:txBody>
      </p:sp>
      <p:grpSp>
        <p:nvGrpSpPr>
          <p:cNvPr id="2" name="Group 3"/>
          <p:cNvGrpSpPr>
            <a:grpSpLocks/>
          </p:cNvGrpSpPr>
          <p:nvPr/>
        </p:nvGrpSpPr>
        <p:grpSpPr bwMode="auto">
          <a:xfrm>
            <a:off x="394887" y="404121"/>
            <a:ext cx="2017485" cy="1391384"/>
            <a:chOff x="66" y="21"/>
            <a:chExt cx="989" cy="1494"/>
          </a:xfrm>
        </p:grpSpPr>
        <p:pic>
          <p:nvPicPr>
            <p:cNvPr id="45060" name="Picture 4" descr="练习1"/>
            <p:cNvPicPr>
              <a:picLocks noChangeAspect="1" noChangeArrowheads="1"/>
            </p:cNvPicPr>
            <p:nvPr/>
          </p:nvPicPr>
          <p:blipFill>
            <a:blip r:embed="rId2" cstate="print"/>
            <a:srcRect/>
            <a:stretch>
              <a:fillRect/>
            </a:stretch>
          </p:blipFill>
          <p:spPr bwMode="auto">
            <a:xfrm>
              <a:off x="66" y="21"/>
              <a:ext cx="989" cy="1494"/>
            </a:xfrm>
            <a:prstGeom prst="rect">
              <a:avLst/>
            </a:prstGeom>
            <a:noFill/>
            <a:ln w="9525">
              <a:noFill/>
              <a:miter lim="800000"/>
              <a:headEnd/>
              <a:tailEnd/>
            </a:ln>
          </p:spPr>
        </p:pic>
        <p:sp>
          <p:nvSpPr>
            <p:cNvPr id="45061" name="Rectangle 5" descr="信纸"/>
            <p:cNvSpPr>
              <a:spLocks noChangeArrowheads="1"/>
            </p:cNvSpPr>
            <p:nvPr/>
          </p:nvSpPr>
          <p:spPr bwMode="auto">
            <a:xfrm>
              <a:off x="238" y="218"/>
              <a:ext cx="605" cy="628"/>
            </a:xfrm>
            <a:prstGeom prst="rect">
              <a:avLst/>
            </a:prstGeom>
            <a:noFill/>
            <a:ln w="9525">
              <a:noFill/>
              <a:miter lim="800000"/>
              <a:headEnd/>
              <a:tailEnd/>
            </a:ln>
            <a:effectLst/>
          </p:spPr>
          <p:txBody>
            <a:bodyPr wrap="square">
              <a:spAutoFit/>
            </a:bodyPr>
            <a:lstStyle/>
            <a:p>
              <a:pPr algn="ctr"/>
              <a:r>
                <a:rPr lang="zh-CN" altLang="en-US" sz="3200" b="1" dirty="0">
                  <a:solidFill>
                    <a:srgbClr val="800000"/>
                  </a:solidFill>
                  <a:latin typeface="华文新魏" pitchFamily="2" charset="-122"/>
                  <a:ea typeface="华文新魏" pitchFamily="2" charset="-122"/>
                </a:rPr>
                <a:t>材料</a:t>
              </a:r>
            </a:p>
          </p:txBody>
        </p:sp>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51520" y="1124744"/>
            <a:ext cx="4837079" cy="2736304"/>
          </a:xfrm>
          <a:prstGeom prst="rect">
            <a:avLst/>
          </a:prstGeom>
          <a:noFill/>
          <a:ln w="9525">
            <a:noFill/>
            <a:miter lim="800000"/>
            <a:headEnd/>
            <a:tailEnd/>
          </a:ln>
        </p:spPr>
      </p:pic>
      <p:grpSp>
        <p:nvGrpSpPr>
          <p:cNvPr id="23" name="组合 16"/>
          <p:cNvGrpSpPr>
            <a:grpSpLocks/>
          </p:cNvGrpSpPr>
          <p:nvPr/>
        </p:nvGrpSpPr>
        <p:grpSpPr bwMode="auto">
          <a:xfrm>
            <a:off x="1043608" y="332656"/>
            <a:ext cx="7140411" cy="864096"/>
            <a:chOff x="6968007" y="918185"/>
            <a:chExt cx="787169" cy="1341622"/>
          </a:xfrm>
        </p:grpSpPr>
        <p:pic>
          <p:nvPicPr>
            <p:cNvPr id="24" name="图片 17"/>
            <p:cNvPicPr>
              <a:picLocks noChangeAspect="1" noChangeArrowheads="1"/>
            </p:cNvPicPr>
            <p:nvPr/>
          </p:nvPicPr>
          <p:blipFill>
            <a:blip r:embed="rId3" cstate="print"/>
            <a:srcRect/>
            <a:stretch>
              <a:fillRect/>
            </a:stretch>
          </p:blipFill>
          <p:spPr bwMode="auto">
            <a:xfrm>
              <a:off x="6968007" y="918185"/>
              <a:ext cx="787169" cy="1229819"/>
            </a:xfrm>
            <a:prstGeom prst="rect">
              <a:avLst/>
            </a:prstGeom>
            <a:noFill/>
            <a:ln w="9525">
              <a:noFill/>
              <a:miter lim="800000"/>
              <a:headEnd/>
              <a:tailEnd/>
            </a:ln>
          </p:spPr>
        </p:pic>
        <p:sp>
          <p:nvSpPr>
            <p:cNvPr id="25" name="TextBox 10">
              <a:extLst>
                <a:ext uri="{FF2B5EF4-FFF2-40B4-BE49-F238E27FC236}">
                  <a16:creationId xmlns:a16="http://schemas.microsoft.com/office/drawing/2014/main" xmlns="" id="{092D244F-B33D-479D-A152-79F0F7A09F90}"/>
                </a:ext>
              </a:extLst>
            </p:cNvPr>
            <p:cNvSpPr txBox="1"/>
            <p:nvPr/>
          </p:nvSpPr>
          <p:spPr bwMode="auto">
            <a:xfrm>
              <a:off x="6968007" y="1060134"/>
              <a:ext cx="698497" cy="1199673"/>
            </a:xfrm>
            <a:prstGeom prst="rect">
              <a:avLst/>
            </a:prstGeom>
            <a:noFill/>
          </p:spPr>
          <p:txBody>
            <a:bodyPr>
              <a:spAutoFit/>
            </a:bodyPr>
            <a:lstStyle/>
            <a:p>
              <a:pPr algn="ctr" eaLnBrk="1" hangingPunct="1">
                <a:buFont typeface="Arial" panose="020B0604020202020204" pitchFamily="34" charset="0"/>
                <a:buNone/>
                <a:defRPr/>
              </a:pPr>
              <a:r>
                <a:rPr lang="zh-CN" altLang="en-US" sz="3600" b="1" spc="300" dirty="0">
                  <a:latin typeface="华文新魏" pitchFamily="2" charset="-122"/>
                  <a:ea typeface="华文新魏" pitchFamily="2" charset="-122"/>
                  <a:cs typeface="+mn-ea"/>
                  <a:sym typeface="+mn-lt"/>
                </a:rPr>
                <a:t>中国无产阶级的壮大</a:t>
              </a:r>
            </a:p>
          </p:txBody>
        </p:sp>
      </p:grpSp>
      <p:pic>
        <p:nvPicPr>
          <p:cNvPr id="26" name="图片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851920" y="3429000"/>
            <a:ext cx="5045819" cy="3005094"/>
          </a:xfrm>
          <a:prstGeom prst="rect">
            <a:avLst/>
          </a:prstGeom>
          <a:noFill/>
          <a:ln w="9525">
            <a:noFill/>
            <a:miter lim="800000"/>
            <a:headEnd/>
            <a:tailEnd/>
          </a:ln>
        </p:spPr>
      </p:pic>
    </p:spTree>
  </p:cSld>
  <p:clrMapOvr>
    <a:masterClrMapping/>
  </p:clrMapOvr>
  <p:transition spd="med">
    <p:split orient="vert" dir="in"/>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0001"/>
          <p:cNvPicPr>
            <a:picLocks noChangeAspect="1" noChangeArrowheads="1"/>
          </p:cNvPicPr>
          <p:nvPr/>
        </p:nvPicPr>
        <p:blipFill>
          <a:blip r:embed="rId2" cstate="print"/>
          <a:srcRect/>
          <a:stretch>
            <a:fillRect/>
          </a:stretch>
        </p:blipFill>
        <p:spPr bwMode="auto">
          <a:xfrm>
            <a:off x="611560" y="1772816"/>
            <a:ext cx="7945301" cy="4968552"/>
          </a:xfrm>
          <a:prstGeom prst="rect">
            <a:avLst/>
          </a:prstGeom>
          <a:noFill/>
          <a:ln w="9525">
            <a:noFill/>
            <a:miter lim="800000"/>
            <a:headEnd/>
            <a:tailEnd/>
          </a:ln>
        </p:spPr>
      </p:pic>
      <p:sp>
        <p:nvSpPr>
          <p:cNvPr id="46083" name="Rectangle 3"/>
          <p:cNvSpPr>
            <a:spLocks noChangeArrowheads="1"/>
          </p:cNvSpPr>
          <p:nvPr/>
        </p:nvSpPr>
        <p:spPr bwMode="auto">
          <a:xfrm>
            <a:off x="323528" y="333375"/>
            <a:ext cx="8496622" cy="1323439"/>
          </a:xfrm>
          <a:prstGeom prst="rect">
            <a:avLst/>
          </a:prstGeom>
          <a:noFill/>
          <a:ln w="9525">
            <a:noFill/>
            <a:miter lim="800000"/>
            <a:headEnd/>
            <a:tailEnd/>
          </a:ln>
          <a:effectLst>
            <a:outerShdw sy="50000" rotWithShape="0">
              <a:srgbClr val="808080">
                <a:alpha val="50000"/>
              </a:srgbClr>
            </a:outerShdw>
          </a:effectLst>
        </p:spPr>
        <p:txBody>
          <a:bodyPr wrap="square">
            <a:spAutoFit/>
          </a:bodyPr>
          <a:lstStyle/>
          <a:p>
            <a:pPr>
              <a:spcBef>
                <a:spcPct val="50000"/>
              </a:spcBef>
            </a:pPr>
            <a:r>
              <a:rPr lang="zh-CN" altLang="en-US" sz="4000" b="1" dirty="0">
                <a:effectLst>
                  <a:outerShdw blurRad="50000" dist="30000" dir="5400000" algn="tl" rotWithShape="0">
                    <a:srgbClr val="000000">
                      <a:alpha val="30000"/>
                    </a:srgbClr>
                  </a:outerShdw>
                </a:effectLst>
              </a:rPr>
              <a:t>（</a:t>
            </a:r>
            <a:r>
              <a:rPr lang="en-US" altLang="zh-CN" sz="4000" b="1" dirty="0">
                <a:effectLst>
                  <a:outerShdw blurRad="50000" dist="30000" dir="5400000" algn="tl" rotWithShape="0">
                    <a:srgbClr val="000000">
                      <a:alpha val="30000"/>
                    </a:srgbClr>
                  </a:outerShdw>
                </a:effectLst>
              </a:rPr>
              <a:t>2</a:t>
            </a:r>
            <a:r>
              <a:rPr lang="zh-CN" altLang="en-US" sz="4000" b="1" dirty="0">
                <a:effectLst>
                  <a:outerShdw blurRad="50000" dist="30000" dir="5400000" algn="tl" rotWithShape="0">
                    <a:srgbClr val="000000">
                      <a:alpha val="30000"/>
                    </a:srgbClr>
                  </a:outerShdw>
                </a:effectLst>
              </a:rPr>
              <a:t>）五四运动的直接导火线：  巴黎和会上中国外交的失败</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sz="quarter" idx="1"/>
          </p:nvPr>
        </p:nvSpPr>
        <p:spPr>
          <a:xfrm>
            <a:off x="251520" y="332656"/>
            <a:ext cx="8424614" cy="1080120"/>
          </a:xfrm>
        </p:spPr>
        <p:txBody>
          <a:bodyPr>
            <a:noAutofit/>
          </a:bodyPr>
          <a:lstStyle/>
          <a:p>
            <a:pPr>
              <a:lnSpc>
                <a:spcPct val="90000"/>
              </a:lnSpc>
            </a:pPr>
            <a:r>
              <a:rPr lang="zh-CN" altLang="en-US" sz="2400" b="1" dirty="0">
                <a:solidFill>
                  <a:schemeClr val="tx2"/>
                </a:solidFill>
                <a:ea typeface="华文新魏" pitchFamily="2" charset="-122"/>
              </a:rPr>
              <a:t>巴黎和会上，中国代表团成员：外交总长陆征祥，中国驻英公使施肇基、驻美公使顾维钧、驻比公使魏宸祖 、南方军政府代表的王正廷。</a:t>
            </a:r>
          </a:p>
        </p:txBody>
      </p:sp>
      <p:grpSp>
        <p:nvGrpSpPr>
          <p:cNvPr id="20" name="组合 19"/>
          <p:cNvGrpSpPr/>
          <p:nvPr/>
        </p:nvGrpSpPr>
        <p:grpSpPr>
          <a:xfrm>
            <a:off x="323528" y="1556792"/>
            <a:ext cx="1872208" cy="2581255"/>
            <a:chOff x="323528" y="1268760"/>
            <a:chExt cx="1872208" cy="2581255"/>
          </a:xfrm>
        </p:grpSpPr>
        <p:pic>
          <p:nvPicPr>
            <p:cNvPr id="47108" name="Picture 4" descr="Img256615074"/>
            <p:cNvPicPr>
              <a:picLocks noChangeAspect="1" noChangeArrowheads="1"/>
            </p:cNvPicPr>
            <p:nvPr/>
          </p:nvPicPr>
          <p:blipFill>
            <a:blip r:embed="rId2" cstate="print"/>
            <a:srcRect/>
            <a:stretch>
              <a:fillRect/>
            </a:stretch>
          </p:blipFill>
          <p:spPr bwMode="auto">
            <a:xfrm>
              <a:off x="323528" y="1268760"/>
              <a:ext cx="1872208" cy="2303309"/>
            </a:xfrm>
            <a:prstGeom prst="rect">
              <a:avLst/>
            </a:prstGeom>
            <a:noFill/>
            <a:ln w="9525">
              <a:noFill/>
              <a:miter lim="800000"/>
              <a:headEnd/>
              <a:tailEnd/>
            </a:ln>
          </p:spPr>
        </p:pic>
        <p:sp>
          <p:nvSpPr>
            <p:cNvPr id="47109" name="Rectangle 5"/>
            <p:cNvSpPr>
              <a:spLocks noChangeArrowheads="1"/>
            </p:cNvSpPr>
            <p:nvPr/>
          </p:nvSpPr>
          <p:spPr bwMode="auto">
            <a:xfrm>
              <a:off x="467544" y="3573016"/>
              <a:ext cx="1656184" cy="276999"/>
            </a:xfrm>
            <a:prstGeom prst="rect">
              <a:avLst/>
            </a:prstGeom>
            <a:solidFill>
              <a:srgbClr val="FFFFFF"/>
            </a:solidFill>
            <a:ln w="9525">
              <a:noFill/>
              <a:miter lim="800000"/>
              <a:headEnd/>
              <a:tailEnd/>
            </a:ln>
            <a:effectLst>
              <a:outerShdw sy="50000" rotWithShape="0">
                <a:srgbClr val="808080">
                  <a:alpha val="50000"/>
                </a:srgbClr>
              </a:outerShdw>
            </a:effectLst>
          </p:spPr>
          <p:txBody>
            <a:bodyPr wrap="square" anchor="ctr">
              <a:spAutoFit/>
            </a:bodyPr>
            <a:lstStyle/>
            <a:p>
              <a:r>
                <a:rPr lang="zh-CN" altLang="en-US" sz="1200" b="1" dirty="0">
                  <a:solidFill>
                    <a:schemeClr val="tx1"/>
                  </a:solidFill>
                  <a:latin typeface="+mn-ea"/>
                </a:rPr>
                <a:t>陆征祥（</a:t>
              </a:r>
              <a:r>
                <a:rPr lang="en-US" altLang="zh-CN" sz="1200" b="1" dirty="0">
                  <a:solidFill>
                    <a:schemeClr val="tx1"/>
                  </a:solidFill>
                  <a:latin typeface="+mn-ea"/>
                </a:rPr>
                <a:t>1871--1949</a:t>
              </a:r>
              <a:r>
                <a:rPr lang="zh-CN" altLang="en-US" sz="1200" b="1" dirty="0">
                  <a:solidFill>
                    <a:schemeClr val="tx1"/>
                  </a:solidFill>
                  <a:latin typeface="+mn-ea"/>
                </a:rPr>
                <a:t>） </a:t>
              </a:r>
            </a:p>
          </p:txBody>
        </p:sp>
      </p:grpSp>
      <p:grpSp>
        <p:nvGrpSpPr>
          <p:cNvPr id="18" name="组合 17"/>
          <p:cNvGrpSpPr/>
          <p:nvPr/>
        </p:nvGrpSpPr>
        <p:grpSpPr>
          <a:xfrm>
            <a:off x="7092280" y="1340768"/>
            <a:ext cx="1849438" cy="2664272"/>
            <a:chOff x="6804248" y="3140968"/>
            <a:chExt cx="1849438" cy="2808288"/>
          </a:xfrm>
        </p:grpSpPr>
        <p:pic>
          <p:nvPicPr>
            <p:cNvPr id="47106" name="Picture 2" descr="b8389b504fc2d56218740c46e71190ef76c66c19"/>
            <p:cNvPicPr>
              <a:picLocks noChangeAspect="1" noChangeArrowheads="1"/>
            </p:cNvPicPr>
            <p:nvPr/>
          </p:nvPicPr>
          <p:blipFill>
            <a:blip r:embed="rId3" cstate="print"/>
            <a:srcRect/>
            <a:stretch>
              <a:fillRect/>
            </a:stretch>
          </p:blipFill>
          <p:spPr bwMode="auto">
            <a:xfrm>
              <a:off x="6804248" y="3140968"/>
              <a:ext cx="1849438" cy="2808288"/>
            </a:xfrm>
            <a:prstGeom prst="rect">
              <a:avLst/>
            </a:prstGeom>
            <a:noFill/>
            <a:ln w="9525">
              <a:noFill/>
              <a:miter lim="800000"/>
              <a:headEnd/>
              <a:tailEnd/>
            </a:ln>
          </p:spPr>
        </p:pic>
        <p:sp>
          <p:nvSpPr>
            <p:cNvPr id="47110" name="Rectangle 6"/>
            <p:cNvSpPr>
              <a:spLocks noChangeArrowheads="1"/>
            </p:cNvSpPr>
            <p:nvPr/>
          </p:nvSpPr>
          <p:spPr bwMode="auto">
            <a:xfrm>
              <a:off x="6876256" y="5661248"/>
              <a:ext cx="1764481" cy="276999"/>
            </a:xfrm>
            <a:prstGeom prst="rect">
              <a:avLst/>
            </a:prstGeom>
            <a:solidFill>
              <a:srgbClr val="FFFFFF"/>
            </a:solidFill>
            <a:ln w="9525">
              <a:noFill/>
              <a:miter lim="800000"/>
              <a:headEnd/>
              <a:tailEnd/>
            </a:ln>
            <a:effectLst>
              <a:outerShdw sy="50000" rotWithShape="0">
                <a:srgbClr val="808080">
                  <a:alpha val="50000"/>
                </a:srgbClr>
              </a:outerShdw>
            </a:effectLst>
          </p:spPr>
          <p:txBody>
            <a:bodyPr wrap="square" anchor="ctr">
              <a:spAutoFit/>
            </a:bodyPr>
            <a:lstStyle/>
            <a:p>
              <a:r>
                <a:rPr lang="zh-CN" altLang="en-US" sz="1200" b="1" dirty="0">
                  <a:latin typeface="+mn-ea"/>
                </a:rPr>
                <a:t>王正廷（</a:t>
              </a:r>
              <a:r>
                <a:rPr lang="en-US" altLang="zh-CN" sz="1200" b="1" dirty="0">
                  <a:latin typeface="+mn-ea"/>
                </a:rPr>
                <a:t>1882--1961</a:t>
              </a:r>
              <a:r>
                <a:rPr lang="zh-CN" altLang="en-US" sz="1200" b="1" dirty="0">
                  <a:latin typeface="+mn-ea"/>
                </a:rPr>
                <a:t>） </a:t>
              </a:r>
            </a:p>
          </p:txBody>
        </p:sp>
      </p:grpSp>
      <p:grpSp>
        <p:nvGrpSpPr>
          <p:cNvPr id="16" name="组合 15"/>
          <p:cNvGrpSpPr/>
          <p:nvPr/>
        </p:nvGrpSpPr>
        <p:grpSpPr>
          <a:xfrm>
            <a:off x="1979712" y="3717032"/>
            <a:ext cx="2166938" cy="2797279"/>
            <a:chOff x="1043608" y="2852936"/>
            <a:chExt cx="2166938" cy="2797279"/>
          </a:xfrm>
        </p:grpSpPr>
        <p:pic>
          <p:nvPicPr>
            <p:cNvPr id="47114" name="Picture 10" descr="u=1818224792,4098565131&amp;fm=0&amp;gp=0"/>
            <p:cNvPicPr>
              <a:picLocks noChangeAspect="1" noChangeArrowheads="1"/>
            </p:cNvPicPr>
            <p:nvPr/>
          </p:nvPicPr>
          <p:blipFill>
            <a:blip r:embed="rId4" cstate="print"/>
            <a:srcRect/>
            <a:stretch>
              <a:fillRect/>
            </a:stretch>
          </p:blipFill>
          <p:spPr bwMode="auto">
            <a:xfrm>
              <a:off x="1043608" y="2852936"/>
              <a:ext cx="2166938" cy="2520255"/>
            </a:xfrm>
            <a:prstGeom prst="rect">
              <a:avLst/>
            </a:prstGeom>
            <a:noFill/>
            <a:ln w="9525">
              <a:noFill/>
              <a:miter lim="800000"/>
              <a:headEnd/>
              <a:tailEnd/>
            </a:ln>
          </p:spPr>
        </p:pic>
        <p:sp>
          <p:nvSpPr>
            <p:cNvPr id="47112" name="Rectangle 8"/>
            <p:cNvSpPr>
              <a:spLocks noChangeArrowheads="1"/>
            </p:cNvSpPr>
            <p:nvPr/>
          </p:nvSpPr>
          <p:spPr bwMode="auto">
            <a:xfrm>
              <a:off x="1331640" y="5373216"/>
              <a:ext cx="1502334" cy="276999"/>
            </a:xfrm>
            <a:prstGeom prst="rect">
              <a:avLst/>
            </a:prstGeom>
            <a:solidFill>
              <a:srgbClr val="FFFFFF"/>
            </a:solidFill>
            <a:ln w="9525">
              <a:noFill/>
              <a:miter lim="800000"/>
              <a:headEnd/>
              <a:tailEnd/>
            </a:ln>
            <a:effectLst>
              <a:outerShdw sy="50000" rotWithShape="0">
                <a:srgbClr val="808080">
                  <a:alpha val="50000"/>
                </a:srgbClr>
              </a:outerShdw>
            </a:effectLst>
          </p:spPr>
          <p:txBody>
            <a:bodyPr wrap="none" anchor="ctr">
              <a:spAutoFit/>
            </a:bodyPr>
            <a:lstStyle/>
            <a:p>
              <a:r>
                <a:rPr lang="zh-CN" altLang="en-US" sz="1200" b="1" dirty="0">
                  <a:latin typeface="+mn-ea"/>
                </a:rPr>
                <a:t>施肇基</a:t>
              </a:r>
              <a:r>
                <a:rPr lang="en-US" altLang="zh-CN" sz="1200" b="1" dirty="0">
                  <a:latin typeface="+mn-ea"/>
                </a:rPr>
                <a:t>(1877--1958)</a:t>
              </a:r>
            </a:p>
          </p:txBody>
        </p:sp>
      </p:grpSp>
      <p:grpSp>
        <p:nvGrpSpPr>
          <p:cNvPr id="19" name="组合 18"/>
          <p:cNvGrpSpPr/>
          <p:nvPr/>
        </p:nvGrpSpPr>
        <p:grpSpPr>
          <a:xfrm>
            <a:off x="5724128" y="4149080"/>
            <a:ext cx="1944216" cy="2509247"/>
            <a:chOff x="6804248" y="1052736"/>
            <a:chExt cx="1944216" cy="2509247"/>
          </a:xfrm>
        </p:grpSpPr>
        <p:sp>
          <p:nvSpPr>
            <p:cNvPr id="47111" name="Rectangle 7"/>
            <p:cNvSpPr>
              <a:spLocks noChangeArrowheads="1"/>
            </p:cNvSpPr>
            <p:nvPr/>
          </p:nvSpPr>
          <p:spPr bwMode="auto">
            <a:xfrm>
              <a:off x="6876256" y="3284984"/>
              <a:ext cx="1800200" cy="276999"/>
            </a:xfrm>
            <a:prstGeom prst="rect">
              <a:avLst/>
            </a:prstGeom>
            <a:solidFill>
              <a:srgbClr val="FFFFFF"/>
            </a:solidFill>
            <a:ln w="9525">
              <a:noFill/>
              <a:miter lim="800000"/>
              <a:headEnd/>
              <a:tailEnd/>
            </a:ln>
            <a:effectLst>
              <a:outerShdw sy="50000" rotWithShape="0">
                <a:srgbClr val="808080">
                  <a:alpha val="50000"/>
                </a:srgbClr>
              </a:outerShdw>
            </a:effectLst>
          </p:spPr>
          <p:txBody>
            <a:bodyPr wrap="square" anchor="ctr">
              <a:spAutoFit/>
            </a:bodyPr>
            <a:lstStyle/>
            <a:p>
              <a:r>
                <a:rPr lang="zh-CN" altLang="en-US" sz="1200" b="1" dirty="0">
                  <a:latin typeface="+mn-ea"/>
                </a:rPr>
                <a:t>魏宸祖</a:t>
              </a:r>
              <a:r>
                <a:rPr lang="en-US" altLang="zh-CN" sz="1200" b="1" dirty="0">
                  <a:latin typeface="+mn-ea"/>
                </a:rPr>
                <a:t>(1885--1942 )</a:t>
              </a:r>
              <a:r>
                <a:rPr lang="zh-CN" altLang="en-US" sz="1200" b="1" dirty="0">
                  <a:latin typeface="+mn-ea"/>
                </a:rPr>
                <a:t> </a:t>
              </a:r>
            </a:p>
          </p:txBody>
        </p:sp>
        <p:pic>
          <p:nvPicPr>
            <p:cNvPr id="47119" name="Picture 15" descr="魏宸祖影集">
              <a:hlinkClick r:id="rId5"/>
            </p:cNvPr>
            <p:cNvPicPr>
              <a:picLocks noChangeAspect="1" noChangeArrowheads="1"/>
            </p:cNvPicPr>
            <p:nvPr/>
          </p:nvPicPr>
          <p:blipFill>
            <a:blip r:embed="rId6" cstate="print"/>
            <a:srcRect/>
            <a:stretch>
              <a:fillRect/>
            </a:stretch>
          </p:blipFill>
          <p:spPr bwMode="auto">
            <a:xfrm>
              <a:off x="6804248" y="1052736"/>
              <a:ext cx="1944216" cy="2160240"/>
            </a:xfrm>
            <a:prstGeom prst="rect">
              <a:avLst/>
            </a:prstGeom>
            <a:noFill/>
          </p:spPr>
        </p:pic>
      </p:grpSp>
      <p:sp>
        <p:nvSpPr>
          <p:cNvPr id="153602" name="AutoShape 2" descr="data:image/jpeg;base64,/9j/4AAQSkZJRgABAQAAAQABAAD/2wBDAAgGBgcGBQgHBwcJCQgKDBQNDAsLDBkSEw8UHRofHh0aHBwgJC4nICIsIxwcKDcpLDAxNDQ0Hyc5PTgyPC4zNDL/2wBDAQkJCQwLDBgNDRgyIRwhMjIyMjIyMjIyMjIyMjIyMjIyMjIyMjIyMjIyMjIyMjIyMjIyMjIyMjIyMjIyMjIyMjL/wAARCAKa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z4kW0rbufmNT/AGpgMRHPtUE370sCBndU6WcURV2l/KgCREjZDKXw3XFRBztBVQVPeln2eWdhy1R22WhZQT9KAJvNGQDxmnfaI43wjYPQj3qGKRJGRJexwauNa26TDYwJJzhqAGmF3USgdTVsKJbYDcM56Uz7Q5QwxpnHAHvUAiuUlRXUgg5oAYYwJWXqaejyM5JHAGKkuDGpDjOQcEGprG4gZnWVcg9D70AQXE8Sw8DDnvmq4UhN8gwGptzCXuPlIwOQDVrA+zsshDHt7UAV7fPmlQcDFLjHmFlyag5Ri3Y8CmwrNI5fJODgigBxk3YGcYphuSszJ1ApJVbJbaQynJFV3/fTCQcY4IoA0EuY8ncPmPQ1XlBkuvMBwcYJpk8qso+UBl9KfawmZzySoGTQBPsBgx5mWJ6GobkgRADsMZp93tQ5Q4A4xUSyee7gpgbcgUARRlvLfALbRxjtTInaZwAcHuDSx3Dw7wANp45pzugVXChWIoAnYkRHI+YdKThYg7DpQ8wWOMleT6U5X83K9EPr60AWFmRoyxOQB09aprcLKShOAOAKfMVs0G3n1FV4hHMHOzawPFAF6RYDbsFGPU1m+YhfYp5BwDVg/u4cZw2eKrEIj7wQDQBMkk+7Y4yvrQ+7ZhxgZ4xSpdKeMEj1pxhmndCgJX0xQBEsRCnHTOaJrho1XYMAHBqeWzuC3lrGwHANObTJWt8NGQ2OKAKMrp5gf+LFR7i2WBwadJDcJOu+JgCODjtRJb3ClmdGGDxx1oAkQuOX5yOB6UoK8FjwetVhctGQhGW700TrE+1wTmgB88wyrIMrnBGanVw67XGF61AkaqHmI+UHgU4zKzBe/rQBrx6f59g1yCQiLgk9z2rMRWlZwBjHWpjdyQxiJZC0ZHI7VX3+Ujydec4oAdtc4j39DUscZcNgAIvWoYfmiabB64AqzDdwojR7SWAx06UAN2ZRC54zx9KlklVYFCHJBpyGOdhvbEYqCdA53W4+UGgCuYdz7pASOwpGjVQWBOF5qz5UiKqOeWNF7EbZlAIbd1A70AZTcTbgetW8xFtzDOBzUEoRm3EY74pytHIVT+KgCyGwxPAHGKmmdc5xy1QS+XGFAYs3U043HzqcDOPyoAczEwsCMHHSq7FVQMxyR0qSV1kCgZz0PvUDBC5VzhfagBrz9W+6Kswy5jJUcnrVIRrJIOflBxUqt5WXGOTgCgC2s+5GUABQPzqKKA+az44HOBU1sDtYMoBPQ1PcjyokwwVSMketAFK5dmRehWqplMbBd3XnpVpY0lZtzEIo7VWuAHkCRDO0cmgC1b3LsGjP3e9EkcKL8gBYDJNMhtWMTMJAG/u+tNniZV3LycYPNAB5pMQUNjJoQpja/RQSDVdgfLIA5oB6L2oAifeXJXkGinltxJFFAG9MMM6gYZT1p1zIrRAp26ipZ3xvB6E8E1XeFUTcrZHfmgBizMrDcCBV+EbVyu0t1wapDDlR2q3GpaQELg46+tAFco2/eybTmp3PzhSDuxwashEmhKN1HSo7ePZcq7tlcUARx3LRHexG5RzVyDUFupDvbqPvdxVe/tmZ90ZXaBwPWo7IpEG81R3FAErGJnYZyDVbcbafawzGeSRTYB5bO+/cD+lTvIZQfukKv6UARSsspLIW2dj6VFGWG5SSferSw4jCxkbTyfbNEkZgiZGwWz94UAVwskirz8tPWWXzTsYAjqMVEt2rKV4O2nwSIiFtu4k8UAIzO0jM/XvUTCMSOc8Y4okuC0reYvIHFQmF3cM33PagCZSsgK7RnGadDO8RMUa/e7UyEK1wwBxkYFOCtDdDy8b+o5oAlkhYxmSQYUdKbOJFXzVTGABkUl7dlrZVYYbPIpirI5Vg+U4yDQBMtoJ0JcbD396iu7NorcOACAcYqUiUIzq+FBxgmqs9yzoFL89KAHpyFMg5xwKTcQ237pz1qtK2GDrJgqPzp6zGUfvKALU6GQDcwPoarDy4mUhuT2pk0jIFVQSN3rURyzFscUATSyGUOR1HGB2qfT7aKT57jOzGPxqpbo5RyOPmyavWssoiEWBgE8n3oA2bZdPCLGFXDNjce1bdn/Z9nuddrgg4Fc1Lo7eQJIJt5wG2+nHNUZBcwMAdxDDtQB2E1/bbhlFyaBqFrLFuZRuHGRXIs0ysFBJOAcGpPLuVRJSCsYOaAOhuZ4m2nywFHSp4LS1uY8zYEeMt7Vzs2pOSEkXHTBq+1+TbqpYBcdqANe+8JWbWxmtQpYAcGuM1Hw9LaPnliQTnHFdFZ6nI0nltI23GetaDxx3ltKTIOB8oz0oA8+k3iIQ7SCO1RhFjQhz845HvXYyaAl2nnI3KLyAOprn5NIkjlZ34QdKAKasEhR2XIY55p3l+arN0DdBSLcLMwgk5VM4xVpCku+Nl2hOhoAgt7ryUaFVBYHqe1JCylpGcfM3UCn7YoPm3Kcg1DaXMSs/95jjNAF1CIoyjAbW5psXyhlU4BPeo3kMk3yAhaYzCOTcpz/ez3NAEjxvv3liecEelV5bgeaAeSvSpd4n3EEhiOPSoRbbZN0rZx2FADQsbMzyE460yJAzb9uD2qeeEEfKfkBzUTTIJQYzkYxtzQBakiQx7dwzjrSGNQoLLkAVFG0hJLD5h2qxPLuhUgcd/rQBErBOMck8UhWOORmlGWIwPanJIhAzjKjIJqrI0j3AyMgnOaAHr5aAEkDBzVlxEXDhM9/pUN7ZSWjLG5Vt6hxtOeKZ5rxY7gjAoAszSLkc844AptyymEd2zwM1ELeRkMkgIUDJPtUTEkfKhIzxQAjynyyF4/rVQSMH25PPUVOY8PzmnW8SPctjk4zzQBEjSFwEPbmpfPaFwrc8YIpAArsw7UeWGId+9ACSSkK2Bio0DgA55xU0gRUyRx/WmxOWwNtAEseFQDFFN80HnBFFAG7NbzTcpC5QE5OOKgfCkxH9etXo9ZvbKNoDgISeKo/8AHzcyStwcUARxwbgUjYlhU6TPATEScMOAexqPPlPnoRVuBEnZnkOMcgigCrHMzTeS+QT3FPYS2s23flCMgmm3CqjMYgThsgipFmU2zearFl6UATxy77ctIRu9qU7DFmQZB7iqSsXUbRtz0qdlmVTHIuOOCO9ABAYYW8xPmPdT0NJKRu27CoPI9qZJbhVVlIVsA9aV2VWDH7w/KgCwJNsYCjoPzpk8nnBii8N19qqXEzcuBt9qLWdlikJyCaAIwsaSMAvJNToBk5+UCiVluEyvH4VWSORsoW6n1oAlB3PIxIOeM1EGfzNiH6VOLaRYmXOV71WnCwMGILDHBoAc+BAz5+cHpQk3yKWGWHQ1IrRSxOxUc9faq8i+URtPymgB1wxYF25ApYpZNiFeM9KTIWAhkJ9KqLOyghcgg5HtQBduzKUODgelVE5wHBDVC91JNLubrUpMkmTtzgZNAAgMjYzkYOKeJUiI3Als8U2NAdpzTo4lfJON2cigCzsEsilgVyM1WujtmWNR164q6UZioyN23mren6JcXcu9uQvIOKAKEG912dCAetW7a3kmgMQ3bzyCO59K7HTvBolYedldxwD1yK6Cz8LW9nhCvOc7s0ActoOhXk2SRkDrk+ldZF4dgmwzwrnrW7a2C24G0BTnqO9XxCgIOaAOZHg2yeYTsDlT29KJ/CVtKpQenFdKyFQ2OcnPFLDIMkY6UAcBeeCF6opIx0x3qIeDmeEbx0PFekfeXc3HpUO0A8cntmgDio/Ap8rer4YjjjpWFqPha/0yXcjFw5OAOgr1Yu0YBAxziiWJXKMyg8YOaAPF49QvLG5jR1Kxg8hhx1q/qEa39tvUKDgg4Neh6l4Zs9RhZJF5b7pHavP9U0a70CYlgXtyCCB6UAcG1o8F0+Pu9j60i+YHYjkHrW7cSw3UrT4EY6bKxtw2um3gt1oAgnVpWUqPlHJxVdE3ISoAAb9a0kMYibYSueMmqLOfKCKM8/rQBKhkSVQpJBGKV9r3DKScAdfenxnyZI5GUlhyM02RiZmOwAkhuKAEMUkMy7jgn+VLLIAy8/Nk8GpzIPsxPlFpM8Map4JXLDA6knqaAIpZS0m1TjikVVRwzDLcfSoZEcgMhySetSKJFQpkFutAF+KQRQln/wBYTxSyMBDknk8n61W5S3CEbix5IpCjKOOpHFAEcW6SQoexqW7kEaJGg+bu1JbhgxZhgU24mQ/w/N0oAktkeSElpMuABj2qWEosoV8YHaoIeMEvt7Hio5yDIWB/KgDQubgzKApO3GDUexyuFyRnAp8To9jsxgZz7k1Cb3aUhAIVDkfWgBJAQCNuOOTVaBAZW2NyQeKvFTLuJOAVPNZs7GIoI/xNAFhVI+8ACajm8wMozlM1Erls5O41qxxxfYl83756DFAGfOVIT5s8cimebhsKake2cnc3yr2p1nDEHAfJzQAilWUE0UTAxSbRg/SigDYu97N+9yQTwakFsotw4kIJ4+lJJiUbS30NMdyf3fXjnFADGQ7PnOWHOfUVYa5j8grtznuOtOihZoBkZI4qF40EBCrhgaAG2zh3ZeSMZB71bigMgb5WIJ61FalQFJUK3rWmL2EQCPGCOpFAGdNC4XYxHHQ+lElw8iIgA3KMUs/715GVyVPbvUS2jSDIkAZSODxQBBO7bRuyDUwi3KCe3OalvAFRNy8kVBHMrKfKb8DQBZkhE4yEGfSoZY2wsWNoHFWLc/undmwRUtufNOHy/bI5oAypc2z9Mg+lOjt/NAlTI9qv3cMCliZAWzgD0qmZVRgFO0Z55oAWZpUQAFgfeoCDIjo4+cHrUsr+fMqq2cDrST3CPcqnlgYUBivt3oAqzQSQw+YG+WmCQyoitwRjBq9OIjGFD5B9+lVbkDzNsXQDBb1oARpcHaW3CoZQHfcMfWmLA7btoyRTNwB2nIzQAvl4yO9OiaSPJYfK3FPDIEO/Ib1pftkclukIQBl7+tADpIyCoB9wadHtRRuB3diKWVS6owZenUVLGADuyGwP1oAmsInnvFxksOmK9K0OwlW38xkCgYTmuR8PWsbXETswJJyQO1ejWqJ5PDdB0oA1YBBGq5+lTKiu/wC847iobeNQgJTdUzjcoCde2aAJxtAAJzg8U08ng5pqKyodw6ChCpHHB9aAJI3MfGQeO9KrAMXwCSOlQttZgM4p6puYjI+tAEjszAKOKZEpQkHlqGYn5ScYNP8A9nPPXNACyFcEMfmpqNgjnJPWkKnjnk9aFAjkweWNAE6tzlTwBUF5awanGySIpGCOacrAMEB/D1p7sEAZRyO1AHkniPwo+m3DPCu6NjkAVycvlIChX5yc/SvoS6sY7m2O9AWI4zXkPijwzJZzSTkFhIxwq9qAOGuC7odrcZqvCHSTIbPOTT7uRom8vaQD2NMj4I55oA0bjLqJCRwAMYrZg0ywPh5717v/AEzftWADt61iXMxKs2AC2AB6YpLdgw2sxG3rzxQA5ZZPM8vd8neqUm9nbJ+QHrUk67QW3cA8VWuJ8RAJ0J5oAnjVQJMnK4xn0pUtzIDsPQdRTI2zbNk/LRbCTIG75KALiJ5SbD82fX1oZGXDMuAOPzqMOsjO7HCg8VPDKZ45A3KcGgBTF5qsQeccCsueP59ver7TtHnYBg8ZrOupMy54GBjigBYNrybWJznmrPk5K7G5Y4ANU4QwYFR+NXASjq4OSP50ASJuyVC/MvWo44hLODuA3HB9qeGbnGcv1NTC3Xb8o6LkmgCKSVmV4h9wDANVjEoADkMo5qcp94HoRVVEKYz36g0AOhQeYzquFByBU/nYlGCSaWBlKvjg4psSbpWJBz0HtQBJNtlCkdAOafGkQxtK5x1qvIjuQgbao/WngBFBPHtQAxkXccsCaKYz5OQQKKANUI+1lHDA9+1NnikRg4YbiKfNNLEjRle/WoW3FQxyT/KgCRb4RgBm570NJ5hweAelRKiuu4kEipgqLHkYP060AJE4XcGHfpUy5BOxs7uCtQiWLy9rfeNKs2yQtH8p7g0AWCTGTzims8zqVb588ZHWo3l3lmc5J54qFroquUJ98UASRrIGWOTJAPQ1LNaRpKrwNwxH4VFbtJcSKWb5s8E96suAXKuNoHQg96AKrxSiQoG/OrUcjRBBnDjjIqrdyoMYkbgdTVdZRgEk8nrQBpy3SXBeORdzkcN71npaea53vg9veieVYsGP5hnOauWdtLchJFdSGYfKzY4oAoRh4ZSMn5eM4ojZtsjn1q7qCG2nkhdQTnjBqhC3z4IzntQA5sGPzB/CelPjTfG3PJ6VM7Kw2sMfWqs6mGTIY4PII70AXba2ijhZn4cc8ntWZdQBmZ1IIzSPfu0vJJ4xRKWMQORhuwoAqOZWKheQOoqaKFWcjjIHNTwBMEFQfU0SRxqJCOGxkYoAZGWXKZyasykLGsidB1FZwVtyvuwc1ZSZTG2W/OgDrdAuFNwpjXhgOtejW7rFAOOWGa8i0y8xKpiG0dOtd/p9/K9uokkUnGBk9qAOtsb9TuTOX6c1djkUKCetcpaMyxiQNk56j61pi6d0jCnnvQBuswfcM5Heq6zEBgVOMHBFVll3RhiSD0NXYGiYDccbeKAGjczR8ckdqlZGU7hwMU8EArt/OkGJNwxxnrQAkmHUEYDdqSN5C+GAps6MqqEOCO5pVY53HqO+KAJC3GGGGFNQCaTk4OetM2tIxY56UKeFCngHrQBaMABUDlqkOAACOg/Oow2F9G9aDLnCkHA6mgCU/dGGxWNrtkl1YsDjcOa1Tt4OTg96ryKbiF1XpyPrQB8++KbRvPEiR4K8HisWBZDIoIwc16X4htRFeNC+Mnkk159fRCyv+G3Bjk0AFwu2Hd5vOeVqATGN0QcluDT5XE0gYjAI6VGq7CXAySePagBZ3Lyso4UDBqHcv2YjjIbrUkSL9ozKxwTyBT7xbcuUgGEzjHegBiXMbRiPAIPep13RQDBz7VmmIiTanY8VY2ybgO44PNAEzEuVVIyADzU0UjRfKFBYmkSTygNx47CmCJpBuDYLdAaALBja4Z2+7gYGBWdcw+WSCckVZErQxkOScHpmqbTmd97HAHrQA8+agQn7renarcTKjNkbht5+tUhJu+UZIq0hxbM23K5wfegCyswxnGT2A7VBBcSJeESDIPampuBBJxxxUKswl3E59SaANieEvhwQgI6VmOGWU55JHFW/MZmPI2gZzVJnaWYMoOPWgC3BblIGdgCx7k1EJN0uDwMc0jTOYyMHbnpVYzAk7hgYoAluJfMyVOMdKSLMgw+enJqsXKoCg70+Cdt21iAPpQAr/ewDwKKmLoD0ooA3GhM0oV2UA8ipLq3t4QI42JOBzmqEhkLlgThTUsTCSMsRnHGTQAjWxU/KDnoead9lKjcj7j1x3phuQoKfrUPnMsm9JMgdjQBGeZSXyCKuxRxXMJ3MQ69CO9NkeGbDhQM9TUSSrC4yOD0IoAlYR+aFJxgYyKNkaZJAbI4IpkcQMhklcjjINOKhn7Y60ASh4laLJAPapbmbIZPkzjINVm2b8SgjHQioW2F1IbOOuaAJGt1ljJZ1BIpkCZ4LKQp/OnTGN+hA4/OoHURgbetAEl1EilVHHrVjzILeNUBOQeCO9UpZQ0fuBwagXLhs5OBQBZnnImBYEk8nNSkRf6zbjnOc07ejlEZAwIHPemXxSKJlVDjqOaACWTzWCqeCKCqhMkksOT7VQV3TEo49s1YW4RIs5yWGGBoARzbvyCN4PapGZB5a7d5B4FUfLTzGdeAR0pYi5kGeCRwTQBNKWjmaLAGeRSMwDqjmoJrkmTc3JximiUOv7z6CgCdydxQKME8GkitTuIOc+lPiR3RT1UHIratImlDPNHlz8uCOlACaXaLtAHVe9dRZqsERD/MCoxVPTrGCMurkhT+Yq0rQRMWaXJwNoxQBtxOTYM6rtBPC57VqaeUlsldVJJ4YE81hNPm2VgQVA+lXbDVobW1cY+ZicUAdPbRB4lByCDnmp0twXPJ4rm9M8QtczOvCruwK2o9YVhn5QMEBs9TQBqMDEnY1HC5bcOhyc1Ujv42wHkUEHoTU0N/bbjtkUsRQBYAdiqkEZFBidQB1J4qWK6TcMkMTxx2p8jfLkDDUARqGjQLUW0O/DYA5I96ZLd7HIK8nGKkgwzlux7ehoAlUOy8Ee5owTwQCDx9aQkpwoJ65pq5OCcrjpQBMyL5RU/SokGzCqMepqRJTsYsPl6ijG8CQH5TwKAPLviPA0N2kkbbSRkn15rjtXtYTplplQLh/m3Z7V6D4+tPNxKT93gA/xV5rqYJVZJScMMKuegoAomHKlF+bnG4Uhj3O4UjK8D61BE8iW0mAcdqbucIGPG44FADliZnEakFyTk9hVYRmMuWJ3Ujyun3Ad2c5pVLygsTzjmgBM4U84c1KxdEUOw3YzTSEKgZJPXNQSuN5Uj8qALElxlBn73p7VakvFlEcgABjGMCqMaK7gMcZp7KhQ+WDuU80APGZPMlkbjsPWq7qBkYxkZFTIhfgqRjrSyxqSecd6AI4VU4+bHPT1rRH3FVE+T371QK5ZSARirqXLE4xtRRigBjEvxxx0FRPGochW3epqVtpLMo5x+dR2r7m+YdTigBTI5j2R9SMVXEbxyBZHxg84q7IywSl1T6e1UpHZySOc0AW0lGw8/Sqco3Skev6VZjhPlABTuxzTBFhgrZJ+lACiNVhK9femQoMgFdo96sOu0KnAx3qJiAVGM49BQAxoA7Zz+lFPV9owTzRQBqyy+YDtXaDU8bgW7YwRjnApnllWKsq+1Vt7xyMijKnqKAIpmVW3D8eKW3kRjtZeD609wsiHKYYdBUDpL5IbYQVPWgCd4sBlDjb2NJFaGRFGTkU2FTMGJbZx371JEJBwcgj+IUATTIWh2jsOaINqx4cgkdDSKHVZPMYHgcg9aighaafhuD6mgBZCd+CCVbpirlvBCwbzM7v4ahkjZLtYmI2+o5pZ4pPNOOQO9AEVygUFTxjoabCvmqFJBPY1LPA2EjZTk9z0qvHKbeZk2kZGOelAEsscKoC4IYdR61BEgeRn4Ce1JLuABOetMCuHGPlPp60ATwyDeVQAj1NRXDb4/m7ngZpeY0Mrrj+tSxWTXPzghARnmgCsVHlYbkUuVMY3KNvQVNJB1Jf2yKEmCKFbBCnke9AFNyT8qIeKajZG48c42mrLzn5nVcZ9qpyfeIKYPWgCURK8g3A+oqxNDbyRZQFCBzk96ghYJJiTO3FNjmjKyDLcnv6UAW9NjmaLC/dDd667S9rIyuMsw6EcVyuns/mpGmRu54rsLOFjCrq2Ap5B9aALH2GVnJVcZyODQ1nPHC4wueDyfersc3lzKZD8rDoO3FVLyRzJ5qsWUjZg8UAQl5ApjwCobHXqasTWiz2KMMJKDg1hOskT7w7Fifu1uadfxCILcjcxGASehoAqwWEyzBgx3lj0Pao9Sur+xiVYySjHI9RXR2lz5r741T5T+daH/CPLeO/nD5Sd34/5/z3oA8zu9b1GdlUl/lOMqe1SWfiKeNgp3iQDBBNd7c+DkXPlgEnJBIzXKX3h2eGSeR485QgHHNAHVaN4kLRo8jDc2AOe/rXRW+q/aFDB+WOBXj1jNPYyGGZSYg2VbOMV3ug3wnjUhTuTke4oA7B7jeo7nPXFVlvypJU8KTxUsYLW5IXnrgVz2qTSpCTGAHY8AelAHQ/2zFEgZiPmBNUW8UweaIwy5b1NcfJdzXiLErbJFOKZb6RdXlwrRk5UHOaAPRINViMWzHtVu3n34GRjsPQVzFlp8lnAPMbJPRa3bOBggLYBb07UAR69psV/biN8YAznHIrxHxNb+TeMEkLIjFQPSvfZleSJkyv3eCfWvBvF8UlvrFxGHBy3T8aAMeJgLYOQCCcYpt3b7VEh5JA2r6U1ZgNyZ5qK4lfIO8sxH6UAAgijkA3liygn60SWpiAAPDCo4wrqGZjkdhStc7yqc4AwKAIjEVVfUnj6UqwHe/YA80kkyhQADkd6bkuuQ2D9aAE4R8NuB7U9CwmI53GphCcBiwJx1NMYYuNqndnvQBYMqRneGBbGMVQbcXyzY9B61YNuBIWY8A0wMJZs49ccUAPtw3AkwATT5oJGuiP4QOfeooZVdmV+3QVe3JGmXPzEd+1AELIQV5GScU0wSLIOi9+tLFMjvncABz9ajEhkufmP3u9AEwVnBOR04FVocCQq5A606bc0gCnGD0quysr7jnrnAoA2Fm+zANFhmHPzCqY3SfOZBuJ5zT0kV41PJf+QqKRlRiVGMDj3oAbcLv2hTwOpNPhDEleMkUsi74cqME9aijV0G4DB9TQA5oyDggZopHky3PXvRQBsxuG/dsTuz1NPkMcUpVl/eDvUTSZZiVDY75p00iSBXwQ3egCK4+f7xC56ECnwzAQ7JcZ7Ed6g3iQ7WBwTwRR8sbAE5WgC1EEkhJZQMHtV20ubRpfKlQ7BwQKxnU7iY24pAXikyR9aAL1xB+9dUXIB6H0qEDa6iPKml8yRwXzk1VieTzz6CgB5meO4O5sMpBHvWguph5Sdo9cDpms6cIzAlwXz3q1GsKDzA43ZyVoAtXWpyXDHfGFUDnis9kUuHRgQeSKuTYnDTKRwOlUiwlBxgevFAAzkxFQMjPNIxWOFdjB3757UNGrAgMSMcYpY0gK7H/EigBq3PmgRlflHX2qU3LIjKXHT5fpVRQtvc5T51JwfpVhkDPyPlUZAoAgjjkkRtozjkjNBhdn4G1+uOxpAyiQgEqM9RVn7SY2EborE9xQBXeKeWPbsOBzxTxpl03LwPgDIyKt2t81gxLDkH5c+npXaaX4r0+aMxTQoSy4oA8ycOwwTtIOM+1IkOzKlty9jXaa9olrLC91bgAMu7aOorkljaMdQd3b0FAGlo0ReXMJHy4xzXb6fgQYlU/MQG46f5/zzXI6DCkbPkgc9TxXf2ccaQoMHDjk/WgAnsy8fysCCPlb0qsbcRx7XUybeTjsP8/5xWnLazPIhRiI1xnPcf5/zmtKC0VInkCgnA96APPNTl+wzgqu5WYYrJ+3FLh5Sw2HqpNd7rXh5tRkSWJQCRjGMCuH1fwldWlwj8ne2MCgC3Hr6xWokhXAVvvA06Lx9frPjzfkPGPSnWfhNpbcRq/JOWBrLuPCU63eyMEj1oA7rT/Gyu6LdPkEcH09q6FHsdTt1dJgS4O3HauW0nwWjWWJm+bbkc9DTtO0PUdL1SBm3GAZGc8df8/55oAytd0wR3u0EhQ+ORWxoG0xpEI/mJ4I/wA/5+lbviGxjnhicDBODnHf0qnoNjLbuHHJZ93/AAH/AD/ntQB2lpaNFbk4GCOmawNXVcq5ALKTxjGK6aAE22DnkdPSsjUrMPEwYcNkE0AcBqFxDFIsilUJOC9XdL8RQW08a7lPGCfUVg+IdPnWQwLlkJG01xd8JrS6Ildl2jjB60Ae6y6xa3JjInjBLAAZrViZhF64Oc14jounyarCZkuJAyDKDPU+ld/4Z1TUXnFrch2VflJI79KAO73gA4XLbePavCfH1tJba7I5+be2TXuVuHZTjkd815J8SbYpqYuCMFsDFAHBvCjoroCP72ajLCOUNt3kdqtIS0TnoBz0ptujzI+3AOetAEKSFkfCgAckAcmofNA+UR7ZMcmtJLaOMnc6lv7g6mopdqEARruPU0AZ0illyRgYpYQrLg5HHpVp5VY+WV5POfSmxuFY8ZI6CgAaPyti7sluWH92pJChKMvQDqKhlQsS28gk5NCREQ55KnvQBJApaY5YsD+VMmhMWAh+Y9x0FPhdVhYZ4z1pssuVCL36mgCGSIRNlSSW6YqfY2NkpzkducVBG4eZQ556VM28y7Ezk9T6UAGyJThenvULqyybugHrUk6opG0scd6SVHkUAEnAoAXeYwB1Zu9NdiXG4j8KRnCFdw4xSusbnKEjigC3D5YPTB7UxhuyMioAsjYC8ADGaUs0bdcj1oAnx+5ILgnrTJZSyj5enpTVUsOuSadEPMlwvOO1ACMVOCMDiikkkMb7QMgUUAaZKqM/wmos5GMZHaiR3X5CPlqZYVCKd2FPWgCuyYjbafeoIEDt8zHB71auIQmdsgwP1qrHIoLR7cE0AW4lMchIww+lMm82SQHO3NRxyPHlS3Oe9SCZl+VwPY0AKsxhgKsSDmovND5IHJ9KlkG+PIxTQoMiHgDHOKAGhDwCM56E1KbV9m8NkZ5prSGNxHt79asTOiwtsOGYcigCsJDnZtIatBrGMaf5oOJWGWU/WqUa70HzHeBVjz2MbK7fN0GKAKqh41VFBOTzT/LIPoc8iot7byW4IORTmkl5loAbJGIZeGBB7+tWUsywYo42moYyGXnDEHpVuW4PnKUwm1QCPWgCvPb/AGM7vLzGW79qWVVUiRFHzDj2qQyidgJZF2VCweWRlUK0a80ARTzgsD1I6g0CB1kDopKsM8dqSVYyw2LyeDXc2GmiPRXYxgjaMsR3oA5pdSkZQrHgLg5rLLlJmcjcnOPapb52a5aONfmBwR61YFm0FtiUgMw+6aAJdJlWSRiCDn+E9669bqf7KiALnIAA/h/z/niuStDBDEJcgOTggVrwamfLLYAOMKaAO8sJDcQkHjYcFT/n/P5VvWqIWO4DaRwK4XQ9RdtvLdcHPQmuutLjcPnOWB6ent/n/wCvQBtIis3l7RsAyvFY2qaOs774wGBBAyOn+f8APFaULyPKCPxz2FXCjKu0gMDzx2oA4I6feRKzwJskUnn1H+f89K0LGwmaB5JlJlxnPcn0/wA/zrpntVAIwOmcU1VBVtiEEdhQBjwi4WEAR4746ED/AD/nrWvbKrwDzFGQMj8qkjhV1xk8c8jmqdwRC7HOFwfzoAgv5EkTy2ZSozkH/P8An8qydHVvtBQkjDZRSe2f8/8A66beDLR3AYk52kD/AD/n+Vqxyt0oKgAcZPc/5/z3oA69YtsSkHnFVriAyxsM4Pap4LhGgU7ecd6eD83QHPJoA5DWtHXYrLltvOD3NclLpFrd3Qe4tw5f1HT/AD/nmvTrq1M5AwMZrKk06DzMM2CvYCgDI0Xw/a2Mebdfm3Dj0rpLWGJw4EIRjxuAxmn21qgh+UDHvVuFREMDk96AGxgxoV44GMivK/ipHITbSHA3ZXOa9Zf5AfU968v+LDE/ZQq/dGc/pQB5u2Ba4U8YxTY8lljj6Ec49alht/PeO3V1+ZuSTgU4RQ295JFksQeqtQBXjeP95K/LJwoPeoHkdoA5TChsbqfcqqnEYOCe9QkGNSjfMpOQKAK87MHGGyxFMUyxYbHPIJpzuspACYPGDUilgQuM8+lAEDOWOSSasNI7EICduKbIjuWxGNy/pUkUTEEFhuPp2oAlSKJkVRkY60yRAeEIGOtOWMrlA2WA59qq3SuhI5+btmgCcpFgt5gLr0wKt/Zw6FlcAuOc1lRRtJ93OByQKtbfMQMHYEcYoAWSIjCr09asHiyUKPnbvVfJ2Dqdo5NKZz8h5J/lQBHcIoGNpzVVZDu2qpB7VquSINxYFypJrLTduJVfxoAuIzJw2CpHemTt9xAcKO3rUSI0nU1JIoRgoGW9aAAErHxncafbbo5OvBprF9p+bpQI38sfMc96ALEiIG+7mioVRmGWJJooA1SoZlG4EDtVnyx5Un3T6D0qFIik21twx2I5FPlgeRC0LnI7EUAVJY2QhjyM4wKIoEe5HIHbJp0sjrGAwBY/eFRtIpAATDeoNAC3asGCtj5e4FJjKBGXdkcEHpUsUhWQiY5BGDmmyRJHIHjkABP3TQAyNRGNjkhfX0p8CByy5XPaklDbxu+UHtUkckcWWZCCTzxQBFI+1ipAzToEEi4Y7WB+UmpLllVC0ce5e5piXCpFjjDcUARszRsy574yKWCRVl+Yc/zpAo3AYzmmybEkIfep7EUATzPvidFRQxPeqKoVwNxz354NWJDEo4YljzuJpwYowIZHyOMdqAIoFA3EkYH6U+JGkmPmAlSOKjZWHyhRlueKtwzFEIeMA4wM9qAG/YwrBlfg9j2qEK0UjYY/MOQRUrySl/MQ5A4Iol2SN8znzQccdDQBf8P2kd3rNtHIMoTg5Feg+JreS00pUt49q4xlelcBo1wLbUYGY7cNzmvWjDb65aiHnjkEGgDyzw1Zx3OvBLoHnjp/F2q34psJY7uXCKAnQDjik1SKfQ9WeQKy7WwfRhS6rqMdzbiQsQzDkk9aAOXd2iRQwVsHnnpU8c4jTBGUxnHXFRz2+3bkkHP6VIFYxuAoVSBgHufagDodL1X7PAIsAgEH3Fd3pcowGLcFQ3Prj/P/AOqvMLRZYVDtgZIya6/TLxmiLo4O0AcHv/n/AD2oA76GZ8q2cg9cVrxsyjcTzjpXLaTKSFjeT5jknPrW9Fcc7V+YqKANCbMiLtAzjvVck7QpwGFS+YCwJH3hwajCMDjPHqe9AFcyOIiwTkA96xdVvmW2j3k9CScf5/z71uyEoDn8BXE6/diR5IvMJI+UL05PH+f8mgCldas0bYjAIznA5/z/AJ96u2Gprd3EJAxwQQfX/P8AnFZlposlzIskZYE8n6f5/wA+tuW2k0q4gH94Ekk/5/z+VAHoVmT9kQkDPpVzaSCQeQKxtNu99opZuvU1sx4CAdfWgCGQk7OzCq93GhZSFB/vVZly5O3AH86ryFZDwdzAjI9KAGLmIBEU/Mc/SpRnd5mPqKkVQqE55PAqM58vb8xPfFABIx+TGMZ5FeafFOciW3jO3hSfWvSXVnTGdueh9K8m+J7SedF8hPy4DUAcNNPhW2bcBQciq0TbZN+Szt78AUzgKqEYzxmnxRQqpfqVIHPQ0AEweF0JYEv82B2pkySsfMyMdB9KDIGlMrsTtIwo9Kc08buWbPXoegoAoZkeXCqCRwMVZV3hPzIOOT7VDJLtnZoxhc8cUDfJMVLYzz9aAFEkroWAwTzToLggAEZJNIUcA84x2pYgGAO37tAEjHdl9xB/nUbF3BBOcnGfSrMjBBtjjGNvLYqJoytu0mVJJx9KAIVQxgjPINTpPvUxuBkjg1XBIYKckmrbxrHjCHdjoT2oAVkXYAvLbeQKrDf6Fcdan3tGjlcAhetRLHIxDvkbhwTQBJOuLcMD1HNVV3Z+9gdxU8g+XYzY75NVlJDEE+2aALcce9wQpCjqTTi8Kuyj5nqO2WSUkLJ8v1pvlbS+3hu5oAazbxkdjT1Y4JDZAHH1pqKBHwRu96kUblCjA45oAniDFByKKiLonB6/WigDTeaUyZJy2e561PHI00mASpx2qqYZJ03Beh5xSxsbZwSTn1oAmR1hZ1nwRjPIqGSa3XDKmGB7Uk8yTq5ZsMeOO1VYgzyKrHPbIoAlmAfbIGJ9cVKqLtXONp6E1Mn+jIN3OeOaqy3JV8J2PAxxQBZSZYkLSBXxwAaTzDKQRjaR0I/lVbHnEhyQ2egqZ4VSHYhYv/DQAxrjdvjBAA7Goxbu0YJYHn9Ka1rIG/eKdxGRUkKuISMfMO9ACywPbENvGCOmaRHR87uuO9JNvZB8o44NMVkwCCAQOnrQA5olmXKAA91qNUMZPynbirEkQCB434xznqKZHc4VtzZyMZNADIz+6ODketT+fCrKrAjPOTUVqGkDLgYzy1NdWmlZFAO0daAJVuo0RgDknrxUW7ILZznv6ChEV2YNgelIrC2lUKpIxz3FAD2kYQhQAzk4U+tdP4c8VXdg0MLgDBwWJ7VhkxpB5hiIdiMY7e9SWxUXUSuoZc8nFAHrF7/ZOv2BSQqLhl3H1+teY6rYHT7l4mkMkIPAI6V3mkWELpDIpO0jaCvUVQ8S6bFGSsgKoOd/+f8AP86AOEkELW0bK3zL3zT5rtgu1UDDbgHFRSKFDhUyCcA1Kto0m0AqCvoaAFN0RCjSsQScEY7VvWF0kaRqqDaWHKnr/n/PNZUdmXgKypuKjjnmtfS0VY/JRELqS2G9cf5/zzQB1tlcfvCYWG5R909f8/59a6OyuCIVkKc4y3+f8/lXJWFu6TLc8hDz68/5/wA+vSQ3sc0ChWBJHJA6+3+f/rUAattKJgeOA3HtVhpwqgISTnnNZ1rN8h2k7QcZ9DVtNkm5jx/e4oAiuWcQvITyVyOen+f8968j8R3cttPK0gwxIxnpj2/z+lers2XkxIGXpgivPfGWhG4U3ETEhlyw64xzx/n/AAoANL8WxW1goJO8jAGf8/5/CsmfxjHeXRaYHcPlXJ6c/wCf/wBdclLBcLI6oSAo49aguNMuC4bOS43DFAHreleKIgIVk5UjoOvt/n/69egaZeRXNmsgZcEZI/z/AJ/CvmzT1u/tsMbFgWI717Vo1jLPpGyG5dV2YHPI/wA/59KAOtS8tndkPQHGQaZOiM3yNtJ7/wCf8/jXO6Fo1zZ3Mv2mR5FPKjP6/wCf/wBXRSKVUYHGOh/z/n9aAHFyqqoOVUZz70qTeavyg+9JGBLHhV7dPWpY4iEYA5PpQBGucMHxkCvHfiLdNcX6x+aDsY9OgFexnJ3llGADXgnjy7L+IpYkAIQ/MV9KAMCRzKjgLnb3qOGQ+dtQbuNxB6Zp8gHl5C7d/Jqkm6G4bI29xQBqBQlof3aebnJOKo3XKoCOSetMcyJtYvuJNI0rgElcsTx7UAQTBi4jXCkHODTgjq+/duf2pJVad3dgNwFNhkMWOCeefegCyY5HTzTn2yKeFEalixCng8VIJJpvv8DjC+lLdQI3HzfKMk9jQBWdpDnacIe9RTKxXAfj2qZkLQHjAHAOajMbRIAxGG5xnJoAcIikoy3PfFWpm8qHkZJGOarENG/XDe9Dq7ygtlgB1oAktiiKSy7uO56VK/mKAS4K46elVjJmPbg5oVGfexzn0oAWQu7grhiagaJwzB16c1ea1KoPKBBA5xVIu7DaOTnmgCxZwnBJ4NTXMflNtGM+3eoEYxoUU5Y9T6VZMypEA2G75x0oAqTHywB5eGI60QI64OfvVM7NJFmQfKKiST96pfkAcUARSkvKx4oqQoPSigDaZk2fIxDHqAarnJbk8Y5Bq2TFHaABcvyc1ArrNgMACfU0AMt1iaXH97vT2U+YoOOvBHFPkijt42KtyewNLFdRhNzjcDxnHIoAZK5lkKlCQO9MYbGxtyvTcKduadiQuFx1xRFuWMp/CeuaAGqnlzn5i3fmpNzAq6feX1/pSIwj3bTyOORnFB8wDDjMZ5yB0oAjSVpJXUknHT2qeOYiJ0CZJ6NTPLUASZAzyGHepn8tIQyMSjdwOhoArj5UKyMM9RSQxIH8zaN3ZT0PtUc7qNpUZZeoNRLdPHyoIBOcelABKTvbK4B5xnGKa8bMuyJffJpJSXn5OQemauW6JsPmAqV7g9aAIrLd95iAB1FKGjFxu3lUNTSfZhGGVCDnHWoo082QllVRjuetAEx2hwy7WT3qKXklAFTdxkVG5EeNmDnggU8+WyqqkiTHINAEMm5Sq5yMYOTRDNLDL15I496Ro02lmf5v7pNCHe6kjaB056UAdBp/iS9sn55C9OeBVi/8RS6jA0Urj5gF4PeufmXZEro33iRUCH7OoIkDbuuO1AFlpSrbedqctmpo7mS1LSkfIw69evIpIFQxs7EOcdhyRTZmRIgwUlCM+tAGtC5ktg7thZDlWHar9hDNFcRsMkjHBPUdPy/z0rI0q8RViEilyMgA9Mdq17tvlBiJPHQ/5/z+lAGzb3E6RNFvO3J3L6f5/wA9q2rI7ot68HjsT+v+fzrlbAmaMeYSrKclRxkD/P8Ant0FndFR8rtswDt9Pb+n+c0AdGlwsMW0+uOB1P8An/PWrcbYgLhj8zYyPTH+f/1VircqSoMh3t1/z/n/ABt2t6pbyuMnO1vUev8An6+1AFqQbdoBww5Po3+f89qoT263LlZhuBG0qO3v/n+dWLi/hTjcpbH+f8/5EB1OyFyEkZU+XJbOPbp/n096AOdv/DKedF5SgktknHI7dv8AP61XTwxILpARlVU7QR/kf59K6q41GxibcZgzHO3nrWRH4stGvBwqqo+8TwRn/P8AP2oAkfw1HFGkiwL5n3ifQ/5/z0rqdAgRbccnJIJHv3/X/OarC+s72ESLMASCODj/AD1q1ps0dvCIw6lwMjB/z/n86ANfGxxwM0yZEMeNpz1+tSRhJVGGG4jnmmqgWTGc4POaAGDMQGwbWxge1MYOeVfl/T/P+frVg4BJYfnUZKDDA8A+lAERdoIJS56A7a+efEl2jeI7txyC2DxXuviO7WHQ55d2AFOD71863snm6lJOqhyWzg0AJKZI3TJ4PI4qERmd5AM7hzuPSrDzNIeCRnHHpU1tbPHG82d65AyOig8c0AZsYLDaQcHjNBWVGYuPk6CrUu1TuOdqtngVTlaaR2/un1oAhBJdgc89TSH5pFAJCk4FGwu7MTtwOlABzubGO1AFoymGQKjFk4ye1PummuWCxD5ewB61HGgMW4t8o7Gn+akcgZIzyMAE0AEqGOFS2c49OKbHBLMVPlkbVJJ9qfLctNM4Y8KAAO2aRrl3YK0hC9PoKAI3R55VYkBTwCTVtIXRxGzD5uNwNV0j85wRyq9B04q/EqruM5CsV+QUAR3NovkBlkUsvXHpVKCOWXfyNqjJOakk/djbuzu9DTInVAWyRnjHXNAEgnlgX5HwH4xVHrNgfKD1NWblhI+5ScY4qBUdiCegoAuRw5hY4+ZRnJ6YqOOVZCUA4p7S7YwDLuyOQopsZjdBtADelAEggbALZ2GmALk4Ule1WZr1PIjiYbSo5xVYyKQFU4HU4oAcfs/8W7P1oqMQ7uV24PqaKANqeORWB2jB6D1pF8th80YVh7VJqNw1xMCowD0xxULM4+YgnA7UAMuIdrjBUj2NV4lUS48zPP3albfIQv3T9OtLHGschJ2Mcd6AJpGkRSobb6VEoLIP3nIPNBUSAoXC+hFSRRJGQpwzEcmgCK5RS64/EjvV1Y3a3bbIFCDketVbmPIADcCmRxNHIS83DDsc0AV5JJXDxDJQHPFOWSUR4AIA68VPbgJIxDA+9Su2eSNwzyKAM5VM0jcgYHerDQgqvGFIzwaZMqpNk5VT/d7UsczokkZTIPIY9qAFTEZG1Nw9T3pxkDNvAOOhApu7yx5eSVPJFKxc/Kq4HfigBroXB2DHNJ5m99jMdwGAacgJQ7OAD83PNSqsUe4k5OOCaAIQiwOQ67sipCCW27ipzjGO1JOHCgfKS2KnY+V/reZNvcdKAKMwDL5boA6Hgjqaj8tiwYFflxwKuXLxmESO2ZM/N7is9SHuGELNtJ4DUAXyH8hlwRxkj0qjC6cMQQAcEdanfmfDuVYKfxqCOI7zkEA96ANdGhVC5wAF7GoYgJJGaMKq9snjp0qGKDYilkL5wcg1faKMQNJbr15w1AFaJfLkSLODySfStSKSWWJEMm7bwDVEkLAXIIJ5BA61LCwhQEuG3LkAHpQBs27C3tCmSH678ZAx/n/PNWLGW4VwfNHlyYwpPbp/n/CqsRaS2iOxmjVSzA+/So1lYzJsOFHAZu3+f8+lAHVo0sbAsBu3Edcg+v8An/61R3+spYOpYEDGcg9e/wDn/Gs621KJXURoXAJDbzj5vapLyzF9DECSZGBU7vXOP/rf5zQBzt/4ine8aVQwj3ZCqePwrHn1S8km3ZkK47+ldcuiWkSlCB2VmHOP8/595l0/T7QJlRL8vzAn9f8AP19qAOMnnv7mRZIfMZF6c5xUEMWpSvsjilfd2Ayf85ruFutNtpkUAYAHBAz/AJ/z9N/QdT0x2k/cou1vv4AOOg/lj/6/NAHnthc6vpwMLQT5B2jr2/z/AD966NdX1tItyWUobZt3jv6fp+ntXoR1DSCPmjVmDELkDnP+f51p2V5Y3QwqxMuQBgDn/IoA8ztfGGt2F5BHeW7jJ+bIxn/P+e1dhY+OLe5Co6kSO23pkj/P+ea3b7Q7C/cGWFCwBCnHSsC48H2tqwuIBhwRx/h/n9eaAOpguPtNtGwfJ659amVgyKuQSTzWRpqtGgG4gAnOeprX2rDbNI3G0bs0Aec/E3WxY2zafECNwywA6145bzoLkF1bazZIB7eldb491lNS1l9pdgG2jnjH0rlYoSC7Oh+VjnPGKAJp1aOQrHH95shvb2pkEs0Sv87hScMmeDTizzcKWG35QfWiLcHUoA2G5Gc0ARvcZQbht25J9Se1QrKzGLeGx3HrVprUtcB4wCCedx4zUV7IjP784C9BQBXk5chR19KZISJFyQe30pglZdoDZJ46VLw7AqOp6UAPyittBJ9jU0Yec8R8AY6dKaCMN8m7PB9afHKbf90uQGPQUARyZQBIuDnLE9ah3ok+xhuHPIq27R3N0FQCNOhJqC5tXiJVfmU9CO9ACQOQWdTgKe9Wt8l3MqBQWPTPaqqMuCm3ae/pUinZkocu3p2oAnNsWZtzoAo4quw8kbTgqe+KliiWRgrF/MPYVFcJKjKkuMA8CgCLf5iNggY6CmHzvK+8OfSmyFlYqenUYpgb5cigCyoIi+WTOOuafFCnlCRZPm7ioEU+XlifpU+75wCBsFACPGHlXJzjqKHVWk242gd+lSorGXzVOF7ZqICMzMC24jkmgB6wRhcGUD8aKbt/2V/GigDW8ptxHOKmj2BGPIx0FMkWYsQp+X1FOiBHDfiaAGNIkgJCke/aoIwjHLYbPcHpUrBoywTmNqIoEk3fMFAHOaAIURUYhDuB9+lDPtlG3IaneREp5J3Z4GetIqsz7FQE9jQATByTudfWmRMyncD+NI0TtcHGFf0p8sYggBIDA9cdqAEZGkBlC8dwKmtcSw/fVSP71QWzkqyLwD0GadHH5GA4DKT19KAJH2GFwcGReR71CirIjb32sfT0qfyWScAsApHBqbNsrbV+csvJI70AVFgXy/4sJySO9PW7UqEIJXHbrTpcw5DAhXA4quE/eBo+g64oAR5GbLpwR+oqSONo/wB5IoPfBq1BAkscrEbCOee9Pe3R7UyIxBXhhmgCoUyxcggH17Ckurwl1UOWBGM1YlXKMST93gnvVa38iQx+chI7c9KAIpo2RC7DIdeDnNRxrEAhYkHHp0NXNQ8mJ2iUbhnAwelJamOKEj7+7rxkigCJrdBKpZiznpTI/NQyL0U8YPIz61oeVGX5wzbf4uKWKMwowZMkjIHoKAKqSeU4/eBhx+FLuMjhdx+924yKpzqxcyR/MgOCKviQmNfkQDbgZoA1HjjaJIhESoBO7P8AOqbhImjZlAIGPl5H+f8APSobe8eJMAgochg3Fa1rJYzyPHMdigbQB0PuT9f89qAIZ9UeaCGC3XCxrtfjOaghml+ySF2+XsG6nntSJE3nvHGhALFwwbt3pHt4413uwlVB0zyTnvQBctoiJ1iLhWVgcA5z+VdH9tiUwwoPk2ckkden+f8ACuWsrm1mmDCPa6D5Rn7x7Vq2pivbuMOrrGAcspz3J/l/nHFAGlcXBhUtABuPLBucjHv+H+cVMIxJFBKke5SCGyOT7fn+vvVeK1ik1AxxzgtnK7hwSMcZ+nP/AOvjes7ecRJG6qu0DaoX7p9z/n8+aAOQudO3yRny8Ykwxbqw/wA/561VaGWCORLZCVd8qR6dvb/PpXpKaObm4/ep85wWI/z/AJ/nYHh6PcUyA+O/Qe+f8+vTigDywaXqkkq4ufmYdjzn/P8AnpXS+G7fUtNuFjuJdyt0Zs4HP+P+c8V2sXhxFPmKibicZ9P8/wCe2L0Wi+RBtUb1/u+/+f8AOeaALFlueLYznIGcj/H/AD/OppFOERiWUdc/5/z9Kkgt/IQbRhtuSDUSIVLtIRgn/P8An/8AVQBK6IekeR2rmvG+tnR9KCxyDzZFxjP510FzepaWMk8hVVXPU14T4s1waxqLIpYxAnae45oA5p5TdXwJzvMmc+nvT5m2F92WyxLZ6VBJtgcqdzAjG4eppsJIOchgeOvWgCWWYTbESPZg8Ed6kghIMgUhHUbj83FRquGw6lUzjNNidY5JsqxDdCfSgB7XXloqHhsksc8VCYxKm5n5znjtTSizruHCL6mnxWrGAyF9qA/dPWgBZnUKsflICF4OOSarw8TKir8x65p9wvnyAqxHbk9KRQfmYNyOAfWgCxOyBx5QJAHzE1F55WQFRliO9QzEggvjLdgetOK4AZASxGDntQA5W/eAc5HNPcyMrHeoGOhNSKIVKny23Ac56Zpt6BLKPKAWMKMnHfHNACwEPEUIVmPb1/GpZIXs3/1KnjG4HNZ0coWcbRuwa0priOQA4IGMlQaAHKxj+aMbpCPrVNo3LDdgk9cnpSwySF8qxUAdB1pxjxmTdj6mgBs0LB1Dnt1qhMMSHBJA6VZkk3HcpO3vmoQ4wwAz70AWLckxgycipnZegXIqFbnyo9giBz3xUsDNguQTjngUALM2IxlcCoMKJFbpu64qWSdjFzjc3qKihXcGLNj0oAsNMUO0Ace1FNMTnG1CR6gUUAbsTtGcSbceo5qxdeWUASQewqvKyCNRhd3seaaJl85WKkjGKAFlRVttwce1Vt5Zcnn+tXy0YQkxhlPPFVba5U5ARcZ4BoAiucM6vgEH07VLHGyxKzfKw7EdabJAUl3OCATkLUjsrTJubOR90mgCF7dzM8qE/KM4zSW8ilSrn5e/FTyNGFbbw47Cq6Q+YWdeRjkUAMKxsW8tSGU9qWUsgwxJyOtO2GFdoBwe4qZolaMIXOB1oAgVHk5D7gO1ENq5KmM4bPOaYkciswE2EJxkGpIp47eUBnbIOOOhoAv3FsNvmO5DDoAOKq7fLRyq9Tz9alnv1mIRXXK84boaUgtAHDKsjdARwaAIZEk+zqr4APOc1J52VMZZDgdBTrz7P5aI/Dhex4rPPlpJGUbdk45PSgC9e7FjSRBmMjkZqmCfMVogAy8qCKlupnniEQceWnaolJSMvwT2JoAe0bOAztyxJY+9N8goplhmUdipPNJ5hdAJCAM9M81aW0WZ1aCP5cbTz3oAV457iF5AM7RgD0ptobjaY5SMd26kV2HhiwhSFzLEQcnIIqHW7AWMhltId0L/AHgB/njP+e9AHGXEYiO2A7mznI9qmlBe3RcZPT6e1JIjyM6RKBJu3ZPXFPjMpcSKA6IMuO49aAB7d4rFGIIGM4PIH4VnRyusuUYkJzj1rRvpoLlQ1pvjBUqUJyM/0rNNpJuTaSWYdO5oA2ftMUltE0bAsF+fJ6H1p01lNDHHKpTayFh3BPv/AJ/SsuGLyUUTDIY/MoPI+tWYplklCLMwUDjLdMGgCmrP5okfhs5AxW9p11P5bMZRE7DIYrxj/H/PWs/7KskznzFbJxjsvvUUVy1vLiQmQAlQB6ZoA7zR7i0s0jkRY5Zm+Viw6fT/AD/Wuz066sZLRWLYkPzEcDj/AA/z0rx+2ulL8zbQH4TdjJ/yavQ6+8MmInYHbgjPb2/z+nFAHtdvHFIA0W5WJyWxnP8An/PapyiqQCMt7j19/wDP515ppHjIC8ESSKQF5Zjx/n/PpjebxcjShBcbpgeVAwB7f/W/DrzQB2EYx0IXA5/z/n+dTJhE3hsAnnH+f8/SuXXxHG0sMcbb2Y84PTt/n/8AXU41NhMI1IC7s5J7Yzn/AD9enFAHSZYM2MZx1quB5uXPOOv+f8/nUfmymZYvmCsMk5rH8Ta0PD+lSSRgncME+n+f880Acn8Q/FSFEtrRxIVbY4DY5/x5rzCSFyCgUhj3z1FO1Kdr2drosfMkbK/Lxiqhdh8zFyw4IHT6igBkok4RAGSNvvetLGBxkAE8njmiZWVgYQSOvNRgySP2MnbJ4oAlKTM6lDyDkAc5+tOmkcJuZgQTyoHYVEskuDGFO9ecihIH8kqcZ+8STyRQAAdXQMI2IwDTp5UdnWLeR1y3WmRRgDerEn+72pyJGdzSyHeSPlPcUAQbUkV2ztKgYAPWmo8YChVbcDlialn8pyqqoUL1I70yHb5pKj5O1ACy7mkY5ZmJznFD9OgBzwTTp3DuTGTnuKWdHe2jOBuHQD+tADmkLDljgHIUd6r3E8uMfdXPA9akSRYlIKgvjv2pku13HmkDAzkUAJAA7AYCt3Jq09s+2V1zgdfQCqUTr5oLsdoqx9olMLAEhSefegBIXjWNsglz6Uxw7A+XnB9e1Iq/xKATjoKcF2xqQTnqc0AMeMIBvZueSCKRCjSnYcKBTlBndwOT79KYYipK5A+lAFqJUwS20j/apys7E+UAFJ4x3ojMLIoz8wHT3pjSEPgdF4FABKwVNgUF+5HaowcIFIOO9DuqgKgJJ+8TSr80ZUg8c5oAuIhKg7wPbNFV1jyo3tg0UAbDIhwxJ3etNKNn720e/Q05xI0RRB1qGKOSM7dxZvTFAEsbGMgAKzY6GlIC/OVUDPRafEq4LSPhx/CV7fWmSBZACoI9c96AHPJFKAFkwfRqhnhMbh94ye2amjiBmQmNW9j0NSzeWJgrRYHselAFWQq5GDl8fiR70luih2VnIPXHrSXET7/PRxwfxFRHPm/e3kjrQBOkmHZSMqeSuOtOdkZyEYgHgVXTc3IkUc9O9K0jRyhgy7TwQOgNAA8Jj6kDJqN5EBA2ge9S+b5pPmMCCcMMUyVcddoC9DnqKAH+TmYNjqeGPA5qY3bRROkkisoGFwP51EsrLt2KDH055ptxDvGRhs/hQA2YOwUbWPGQ3anLDGZFyOnGDwM1MsEiR7AMZGMZz+VOMUkCKZHyp6Z/lQBXdNxbJXaOAR60MiKxxuxj5gf6VJsEMe8RFlzzhqiuS0qmVRs46CgBoZZJXZwQUGQwrb8N6Pd6wzvA2zHO5s4NYgm8tY1OMEbc4r1f4cWUWyTy2HODtIP5/wCf/r0AU9Kt57KQ210QecAkdPx/P/Oa2zbpNMI7hY2jJypH+f8AP0rqbvRbe8+QqiSdckdazX8PXFqWeNkIH3VzjP8An/PpQBwPiDwgz3TyWgMakEgf0/z/AIVyFxpF/au25HAxgkDH5163fmaMFG4Zf4c8EDt/n/8AU0W1rfjFzCqEAq2f8P8AP9aAPIIUQWZeO2bevDHkj6/59KghBEylG3DoPrXps/g+0ljd4blxuXG0Hg+mf8/y55bUPC11afNBEWQdSp9v8n/OKAOcilU3JWXKEnJLGopLcNI8tu/fjmptQs7lJf3kWxR8o+XvUSr5OA/HoFBoAoqJ45MyN17g9asxuIlEgi3uDnB5GKmjR5AZgnyK2Np9MU24SJoiYC43HGMdaALAG+VyQAZORzn9akSwSSRJFmIxwSF4Ax/n/wDXVCNJoCruDu5VAeBUsckyzK8jNvbIK5x+dAGjbxfJJ5MoDEgOD0I7Efr/AJzWja6bdFclCdvzfJ82R7/5/Tmsy2uIrWdflV1PGFbkGumtNYj09w7zsu4YUk9Cent0/wA44oAs6doV9hZTkZJ4Gc9ASDn/AD+mez0fShdXPmXe7CKAM5A9e/8An8eKwNH8VQalqCgZ2RkISSApOOT/AJ9fpjr5bn7XZA2mQ/Yn8unfnj9OvNAF+e6VLpIEhO0DBcDp/n/PfHN/EKzE/hdlLBQBywH5f5/pzW7aobW3DXLfO4HLev8An/PXNHxen2jwzJ5TZQKWyD2wf6f5xxQB4FFAFdt28ogx0xnFNaVQW6GNCdpY85pss9ykpXzDsDcr1zVNlfcwI2hjt5GKAHyNK5Bj3Oh9PX0psaSbjCwKkfMdw6U2NzDny5SPQjsaYJHEymRi+M8g9aAJQZVYtxv/AKU8uTnEnbnPUe1WLaEm5DMpDkZqO5iBlwSuSccd6AItm8Ft6o2QAueT70yVN8u5pNhQYGTnNPNu4VnKghDwueTUBj2sGdeTz9KADL8N/e/lUsasjDarc9yKZIssOMqORgc1JFJLF8ypkJwxPIoAjL72xwpJ5xUxbyoyoY5xx70rXADA7U3Y6BetORpLlt7AMTx0oAqKmxTuBJ702fDjcPSr6wSebx1IyRjPNRPAgRpPJdyB84weKAM8I7kZwB9avoN6eUzbT6jmqyjniPj+VTCZVyGVc9vagCUt5ZEax8n+OofMlKksAF6Cp2MjQ7mydowPWqkcpjyCM/WgCRJvKgLYIb+dV5JHZxiptytGwfGc5wKi8tASWbntzQBLFwGyFB9al8tgG5BPc5qBV8wjAPI69KnWDEmDLhcZINACjbsIHRepqAu7yhASM1YweFKgbuajkjQOMFgfWgB/kueSQaKN0ifKgLKO+KKANtrgIQcAjuQelSfbAwIjUkHoe9Z4jXzGJb5emGpxQ7sqGCjtQBMLlmuCjgKuOSTVnz4Psy7jtdTwccEVVhQSHcRnHZu9LcoCuMhdtAFua4Wa2RI2w3qF6mqIutzssmS3Vc02BZAgdW+6eWp8Ebys20MQD1NAEMk4lIGCp7+lCoJCECkP0zmp2tzGoYgFs9amTT2kRXRlYnqh4IoAofZ3jfyyx3ds00wmMZYDIPI65p92k6yN8m1hxjNNDSGMoSSxNAEq+UpIZFUkZFQK28sjDOB0qVQvlEMQWHRgMihEZeTtZumKAJZAGgO2XAUAle4+lWEMEsSyRZO0Zbd3PtVN0czNuQZAyAtPjcgEGLa+cYUUAW7i4iZEC7QyHIIODRNv1I+ZLKWbgHNVRY7pN7OM/wB08VaniWFH8lSQR3b/ADmgCtJYyopAbAxk8VG7ssY34KrxtHTFS/aZRahmcgDjA61NZ20+oRSiFCxTBfIAIFAFTCsSkcQwOgz1PrXYeBvFy6deG1nRY0Zhg9MVBH4UC26vCd5YZ5GMH0/z/SuevdMa1nkLqVycjnnHtQB9I2E8N9Atyj7w44IOat4Z1Ic47dK8J0TxVeaMsBeR2twfkQnqK9K0PxzZamVhl/dv9epoA37nTLecMAiEnuaxJ9DktRLubcrjAA7D/P8AnFdMjo8e+NgwPPXNPfa2ARkUAcMbWeNTtYp8xyrjJP1/T/OKtxw+fAcxcgFQMdR6/n/nNdTJaK6Y2rz3qs+mrtALMfTB6f5/z60AcQ3hy2vmJdQDnHJ7+w/z7d6xNV8CS7d8DFAoAwOM+v6f5xzXoptGVwFY5HqP8/5/HLHJWNVdN5B6n/P+evTigDxe78N6jDAqLC5+dlPB3MPU/wCf6VnXmnTWTZyzOoHAHIbPTH+fzr3uRYzGYtquCfpjP+f88Vj3/hizmPmFAH+9jHf/AD/h15oA8au3LRpG6ASHq2w4TP8A+r+fvUlhppmaIRMrgcnHJ/L/ACPw5r1W68H2up20WEHmZBJz1H+f8jnNb/hApLCSKe1EZIUksSc/T/P16cUAeV61pRsNQTknncT25/z/AJ4rQ8QW8CaPbuPmk27twPr1/wA/14rY17Sr251ncYtkQXJ4xwvXr/nn6Ywddn2xrAql9iABffjt/n8+aAF8EJG88qOeSDjc+MHHGP8AOf1r13w0/lW0Zcs6s+ApHQdB+GP845ry3wzZSZilEZWV23E7ckr7f57exz7RolihsEkZevzA9gP88/8A1uKAJtTiku4laNBgdsdfb+X+cUzV7UP4dlj6ts5GT/n+v48VqYHReeOhqO4jaSGRWB27fx/z/nrzQB8z6kot9RlVU+XPIX1NUXIdlTaMDgFj+taWuRqmsXkcbYPmHOSD39upqldKjYijU5+9uJ60AUZVQSKu7aAPm471JGYjEoAyQTtJ65p8z77UB4ssD971qNo4wq7CDjoAaAJ4pCA0rKzc8gGngeaj4k2gdBjmnwOHtTGFQbeQGPWmeSywtHEQe5fPWgCCaeYLtwy4HfsKgLEgEZZxzzVvyJWhd5QTtYfN0qPK4IAy7Dg91oAhDO7HKrzyT2FSx/PHgyAAHotMAkWNsghQ2DkVNCqRwl2IIb5QAOenWgBPswOTk7+wPerKyRwiNvIBYHjDdPwqtKTF5QVSOBnJ71asrZLhZiTh1Xc2Tj/JoAstcRHOwbS/3iR8w9eaZf3lsz7LO2aLAwxY53D1NQ/a1EflrbBWPR8cnHvUJlZ4X8wjeTlT3P19qAGRhGgK5wc56dagkjHnblXIx+VICyL1wK0YJk3xGIhG5DZHFAFTY85KhyoxwD3qF4egx8wPboa0L54Y0UxYZ3746VU+cQ5zuHt2oArFSu4EZqM8g8fNVpsMq7PxJqnJu8zLY59O9AFmCUx7VA6nkmrczRs3ybcgYJ7mqKMu4Z6VIrB5QF59aALysF2vIpwRgYqEnzmVkjPB5JpZVZo0PBx601Hb5jGAo6cUAP8AtTdA+0DtiimHr91aKANOdGZdy4ytBmBhxjJ9O9SSWrJAWDZ9QD0pkO1ABjk+ooAj37cYJGe+aWEuZRzuHf0qxJDHJIrKDkDJGKR4tqbo+G/u0AQhmDMuFG41LC+0ckIf0p1qikkuh3ZyBVq7hjYFQFzj7oPSgChcB3Ct5gK57GgSmOVVdnxjjB6U1bfDYKsAOmKVbbfMymZAQM/NQBLJEgCsjEk+p5FRSwswPlkbgM5o+zySgmIjCnk5qyTlfKRVwfvFu1AFBC5PQL2+tPkiKMyLt3kZwatg7V8tVBPUGs8NKJ3yCB0yRigCdEAtzK0qI4I2jPNNWURSB9+GPJNK4Bj27Cc9+tN+zMUILAejGgCyLvc5DHJY/ex1qS1gup5tkVrLPHnkKOBWhoPhma5T7RcFVgBAJPf6VvXGtab4fuBHYIxYcH6/5/z3oA5abR71j+7hdR1CEVd8LrLaaq326Bgp+XDDAz/n8PwrRm8XXst8hSJTvwcgD869A0pNPvbIXeotEJAvU47d8/5/pQBipcRabqsP2kg27ciMt0OfQ/5/SpvGHhdNRsvtlgG34+6o6/5/zzUWoTWGrXAt4pQDGdqe/wBKmtdZn02ddOuG3oTgEc8f5/z3oA8tuFu7dFhmQNs4G4VBayTwO0qnZjkf/qr1LxL4cj1C3W5tDkj7yqc5/wA/59/P7rTfJDmeN0ZTgA9/p7f59qAN3RfG+p6fdKZGLW465yRj8a9I0Xx5puoxsGlQOPX/AD/n614pHPMyuFjYR4JwBnb/AJz+tVIj5NyXR3UkYBA6nNAH06s0coDpLkHoM1OC2RgKc18/2XinVbKdHYu5A6bsBvTI/wA/zruNO+I0YQC5DKT1JIwOPX/Pr7UAeisAX5XHrUTQI3JAHoe/+f8APWsiz8V6ddrl5lQgZIY4xWrBf2d0itBKrKwyMHrQA1rNCDsXtnjr/n/PrVGW0IXbIW2gkgD0/wA/5xzWwUZVyrAgj15qJ2V0w2CPr/n/AD+VAGfFIEUBeuMHuf8APT+varkbM4AJJyf8/wCf60C3QkbVGMdaiKTxv8o47D/P+fx5oAjl0y2uJSZI14HHHT/PP6+pryPx14VljvjNZw/uQ3bj/IA/Ie3NexmQI67lyMdQO9PnhhmtG3KD/n/P/wCrigDkPBugo2kxSSKQ+DgZyMfj/n16CuyCC1tdirwDzjk/5/z1qnpETxqwxsQAgev+f8+mLxAdgp9f8/5/rzQA0JtZdoxkVHcN8sgPPy9Pw/z/APqp8t5BbKSzqoUbs5rn9R1A3MMklq/AGdwYDP8Anr+vTigDw7xTZ41a8mWRQS5I+fr7evb/ADxnJ0l1bUEguExvbHzHpmtbxBE9teSSSphncsHx37jB7/41jgmG5hdPmbduDY60Adzr3gGU/Z7m0YvCVAEY9Pw7Z/8ArZ5xxEtrNb3LQyjyVUYK9s47HvmvffCVwbrRoln2kgAYPYY4/wA+31zjeKvB1tfSefAgD9eD39f6/r04oA8bkiijQLGwkBxkEf0NQqgViGOwjjNbGsaDeabKZJ0ldSecckf54/SsqS0cSBT5h3n8h/jQACUtI0Z4X1xzjvUMzQ7B5KBsE5yMGplFqm8qZt+cDcO1VhPhJI3iAQnrj9aAGq5eJo9oBJ6k1MI1SBlXcxHU7ajWCKbJMqIqjpzzUsM7vcqsRwv90jAI9KAE8l5YyshJZQDndUilrZmMLHcRgqwqNhMWCuShJyMVJ5UijblRNnue1AEiOjxFWQ7u3HAqpKpaQkFQO4reltGOiuyRIYxhmfOGNYkkbbACse08gKck0AV43QHL4Zc4waniBikWZWVSv3Qe9Mit5ZHLRRqF6ZNXVsTHCzzMFYAFR60AVo4XuHaaXhAedo61L5bYZ4lwmdo3Ecmmu7x7QmeeoAzzTpcsURx8ygk4oArtGYo/3gUk+hzVBgck9PQGtExCO2MjAEMeCetRNbSbFkkAC+vrQBEsO9PlOSB0xToUfzFLEgH0pwmJGyMFcjBwOtPyYFCD73egB7QSyY/hA701AI2wFLgHnPSpcybcxtuyPyp8TqqhEGW7nFAAZFB5jjH1opsiDec5z3yKKANeQ453Yz2NQgiWQZ59xVmRm83AAI7ZqIQOm75Ux15oAjupYxIogWTI645Bp3zKRu3Dd3qtLIBLsUgZ/u9RQzSs2zzAT2JNAFmFmjlZcruB4NSspaYs0x3H261Wjcq2CCTjrip0RnTeT9QRzQA92njRlb7hAI4qCODA35JJ5znoKkcuWGSMdhmkF+tvC0ewAnr3zQA2QMwbYxCjkgU22nUZJcnPYc4p0Ko8DSyHaT90A1FbpGZ2LAoPVTwRQA4yMzHcMYHHGOKUSAwueoPGDUzwhkZ42JwcAE8EU3y4HX5piAo6ZxQBWhQuqxojHuc1oW8bzXAtSoG5hzt+9zTLeOBI3lEp2jgcjNEc00GoxSQxzOAcjIyKAPU9Xs5tN8Io0KqSUwygdPevJEieQzeZtDFs819A6PNDrvhpVuIuSuCpHevIfEmi/wBl6vI4ikUA5C9iPWgDJstTTTSA0QdjwRit7TrXWPEUjSQzCONR9zcTn8P8/nXNXFzHMSyR4ZOcha9D+Hl6X3EJliBjv/n/AD9aAMrU/BWq6dA1/byMJI/mwuQSR7UzQvESXebbVAkZUjk8e3f/AD+FezuI7u3McgDbl614b428PGHVSLfcgdup9etAHVrcT6fcrPbTC4gOWLBidv1z2/ye1aF1pdpr9kzOIxK3PXPX/P8Ak15xbXGraBtRwZYmHzBhkAV2WjazaX9uDbO8c4AUhh/9f8P0680Acjq3hi+0i6JVhKmOAvYf5/z1rKuLpXUIYlUJjJI5B/z/AJxXsMF7auHjvEMjkY3bMj/P+H55M/g3TLm4luIsMsvJUY6/55/X2oA4aJLS5tW85ylxsJIAwDjp/k/4VQ8gPJEg5UclvX8f8/nXV3/gG6thPNHKdvJTpn2B9P8A9XXPHOFLy1ma3aCTeTgFkx3x+f4/40ARpJfHEdsiqoHBDEk49P8A63v71PZ+IdSto0C3LxtGOBjsO30x+ntVCSS6tWDhJc7iAp/z/n+dpZ4JLZVuC3zDB244/wAP8npxQB2dh8QruJFExWRgOeeD+v8Anv2ztaV8S7TULtYJYzBnqx9f8/j+PFeVPBCyuokOwHGSOTj1/wA+nrxnyq8bB42bpnJPTn/H/PegD6Hu/Fmm2sTMlzG+0clWB/Dj/Pp3xhp8TbLygWUknrnA4/z/AJxzXl1ll7BJGmLKxJK85H+P+emDnMuYvPlcQxttCZTC9OOf/wBf49OKAPWJfilZHnySUU4OfXv/AJ/lxna8P+M7bXbgQxKd2M4Bzx/+v/OeK8PltS8Y5AweRjgcd/Tr39uvbqvh7MmnayhJchk2jC9Pm7+/bH4deaAPUNf1h9HVXWMncOOP8/5/HGS3ia7m05pWBjBPHHOMfl0/DH+zzU/jUm506KSDy2ViM4O7j/6/9D05zz9okctoJbhixj+YoD1GM59OnPp36fLQBNBe3VxMzXO77O4xvz0B69fw6+2f4c6+hy2onmtrUi4GcknJ7/4/jnn73FYN7rEV1ssNOgeJhkPvTG0f5/nznIx0/hvSW0XRXlmCq7/OAc7hnse/Xt+HXmgDzzx/YJO5liVU2SY28jHX/OPyzzjh4lQalFGQyE4DDgj8P84/CvQPEF7FqOmXsiNtSOTJZVzz/Xv+XGMHPIeF7SbVdbiMcXmruOVbGdufXGMjr6fyoA9x8PWstrokLSZJ2AksOT/njr/hVu4w8LbQVJxhuh+v+efx4qwiGO1jgbACqB146VWuYm2opZwCQvyt/T/P580AZd3aW1zbr5lsHfjBKe/B4/H9cd8cZrvgRJn8+ARxZ/hU46+mP8/hzXetvjcorZTAwAOn+f6fXMQiuTOpwgA4wQCT9e3v+vTigDwq/wDDtzpZV5AwAI3DgHn2/wA/yqk5SRh58TIuOvWvbtT0u11Al2SLzEbGWGDn8R7/AMs9scXqvghgHjjlYRkhiAu4k+30PbPt15oA87khiD7YzgHoQen1qxbRZyFUbh8pf09xVq90Sezl+ZSTgHDDAPvVVZXSeTbDwy80APAS3lQoRLKo6NwtSshupf4Qzpnjt7Zp0NoixsbmRyDgrjB6+vpSxmb92d37qPIAAz170ACzzNEYG8w7MAAjj6VUuFiBVQPrx0rQs7sksJy4OcICmcjv0qhf3UcjN5ZXIOAMUAWIZLaKPy2K+UD99M5J+h60+W7tpYfm3STkfJkcKKy0WRGSUFSOp9Pyq1II0Bk4YtwOPu0ANZ1UZVWJXnNVoWMhLysSewxSEySHaQQoPXBqR4wSBH8uPSgBLmQMixkDgdcdKpyMxkAY/QVcKvvCFwzEZJU5qnIF83DZ444HIoAfGrlstkAdhUqiT7QF4wf71SxQoY3Kt8wHTNG1FwArk+woAlw6o290AA4YUkbxlQ0ZzIOxpFWRcq3ykdiOlQwF1fLJn3FAFt5Ji2XiGSKKQTOBwxx9KKAL7M7HI+VfYUCKVImfJKHuxqRrh9o/djaf7tNYmVGLNt9iaAK+I2AkIIPQmiMKM/xfh0p8i5QRgLt9R1qaAwxLgRsQw556GgCCArE5DBuvDE9quzTMAYwjKab5O4qWjRYzzk9TV26SBIFOBHJ29CKAMtlChsvhiMiq8KrJLiY5J6DFaypAI94UOx6H0pJF3Bo1UhvXaOKAKkaJHkonXpntSWkMc1yyygqvNNy6EJIxAB4YVpxLA8LSBiMdTuoArwwJM3lJMQWOAFHNdTovw2uL1GnmkAj69+frWZ4RSwl15PtBCpu6N0FexeJJZbTQfO00n5R/B3oA4ceE/C9jEq306A5wTuA5/wA/5xWik3hLSo9sBiYju2Ccf5/zivK9Svri8m/fzOZCxLAH+hqO3KxlkzIxPUn1+lAHuej+JtG3KFmjQP8AdGRgVb17QrPWrNrhY0kbb8pFeJx2V1JCJFgaPaPvMcD8K63wj45+wOLK+kcLjguMg4oA5HUdNn069uImjKAnjdWz4HvJo9TMEUajuSvU/wBP888V6B4i0Cw8VaUZrUqZSu5TGeteeaHY3eg66kM8JiKn7zHt16/5/pQB7FaS4wZOG9q5zx7pMV5pxuTG2+PkFRyR9f8AP510dqvnbJd2cKDgYqHWbbz7KVWDMu08dc/5/wA+tAHnHg3VBdO+j3lvGVbgNjJHp/X/APVms/xb4WuNDka5tf8AUMSQoPb+X+fSsd53sNcV7fzY0L8kKRnnrXs9xbprXhNXYbmMWQxAyOP8/wCHagDybS/Gc5QW8kEfz4BZRk4Hr/nn8BXYaXuitFvYJvMLHhRng5/P/wCv/tcVxVjNZaPfS295ZOsiluo79uv+frni7pfiyCOdoY4giM33T94e30/H2680AdxDrs4P/ExiITnlOQR2x+v9OM4cL7QLxdpRdxYZ3Af56cemP9nmq97Ddz6Uuoqg8hQX2sMkjHX3/wA9Mc42neJNCmiMTQrFIP4sDr7f/q9+nFAHRX3hWyvxiGNBuUknHXsf6f17VhX3gaERtEAFJBIOO/QZ79fx/wCBcVcsrt7qcRQ3vlqoPBOAOnqe2fwzznIxq/2gLK3eOSU3U2AzcZJ7Yx+n6ZzzQB5vP4NvII2NsUcjOO+f8nPT8P4sc/c6VqscZYWHysMbsce59Pf6e3NezLrQLKfsUqkpyrJn3z+P+cYOat/epINtxAFQfN04/P8AXp056fLQB5C017HbLC1uFYDptI/l/npntUY1OW0UgkpMTwTxgZHAPXOefrz1rt7i0sxcLc7XKZK7eMnr0z9ff8cjFm2+Ho1l4rrySsRbOxjjA9MYzjPvntnPzUAcPEmp6lJugEkrDDAdB7f1/X3rp/CXhzVPIkkMO2dM7QOn49sHp7j/AGea9Y0/RLDS7KOJIUWRRye57fj0/T65sywgwMsRwS3BGPT/ACf/AK3FAHLRaXql9A1pfqFXGDg9R6Z79B1/H+HMVn4Fa3nMxuXKkjIBJPXJ569f8fvcV2FkJfIxN/rF/wA/5/8A1Ykmm+zx5f5AG5BOP8/5HXmgCn9j07TI0naKMOi8MVGf89fzOO9cvrWt3uoZis/LFtjk8EZ9D2xj8P8AgPNda4sdSBRpkkDLyobJ/wA/59c8b4o0C4hsZE0oCOJcl9jYJ7/lj/HpxQBxGv6pb2VmbFJFZpTtl4+97/TgdeuOcYGep+HGi29tCLniR3+YMGzjv/P/ADnivJrhprvUGt5YmimV8cg5J/H/AD+le++DbE2WiWzuwaTaFwV2n8e+e36deaAN/mZ2PzsF/wBnv/n/AD1xXvY3ljwi9OhxjH+f88c1cV9uVQLyfmBOarXB3rwxQcZyf8/59uKAM8bljw4B54PUf5/+t7ZQSGWRCq4YA9e5+v15/wDr8U6eHzDgMFjHJy2P8/5znjDGWWLhCpTqMHn3/HP+HXmgCJ7VJrku/DDnCdMj6f59OpxDM6rGIwqCQvlSw4x/+rt6cdOateWCWwVLY+YZ/l/n+uYXGyLcEycZDEg4Ht+H+PTigDnr+wguVZbiKElnG2UjJ/XHb1/HtmhceAYLiB/s08jMWyAh6Z5wf8/rxXWTwl1G9DtJDdQOfTn/AD+mNfT4GgOwAMp9OpP+fx/HmgDw2fw9qOkXkiSo0kRH+rbg/h/9b/GsV4/JEkjoHcEDBbpX0XdaVBM7eYMFhgY6/wCf8+teW+MdGhtJvKeIlMcYwM/XH+fw4oA4i2uHXI3Dp91vuiqkqRi6klHzKg7Dv64rWntFikCLEUO0ZBzwBWbPaFmZSVjJHG3JyfcUAV43a5Y4UhRwCB1obMZ/eAhR0DDk1Ziijt4R/pCBWPAwcg1BJG8krMGLEchs/wAqAIPOUyh13MBwwYVaEyu5ECYUDkmmQwx7C2S4HUNwaltisMrosaksRnnp9KAFmtvs0KN5isz53bDyPrWa6Ibj5Rgn1NakqedLvxtTHQnimNHbyKVRQJF5L9vwoAZE7KPIGMn+JehHvSyQ7DhW3EjovanW7pEOSWduOB0pJBBFOhjZgW659aAGpFJIhBJ3+gpqbYxgFnfoBVhlEBDx5kJOSCTioYyXZjEp3DqCOKAJgSBwY/0oquvlgfNblj3IJooA3GAlwirswcZPaopYwknllfMP94UkStK5PmAexq0hUAhlyw6E9KAKBTyJC5XctWPMV48xLt9d44od8PgbfYGrBiLAONpXHIPGKAIQ0klsp2k4botKqFpD50b8Dg+tSBdgDJggHJBFI5uJ5lfa2PY8UANaVUjIQDGejdailnUrlx9cdcU263+YSY8A+tEYQRtlSSexoAeZF3IUQmPPUjg068vEYBIyuzuMYFJJsktVAl2p3GearC3haMnezEdCDQArSNZsktrMSdwOMZxXrPhvxvbz2yWGobVdlxg8DH415WYzBZhk3biep6YqFt2DIkhDDup5oA9duPB2i6o7S2zQAnv71YsfBGjadEZbxY5GU53Adf8AP+ea8x0GW9kuvJiu5hL12BjVvVrzW7S4EV1PMAfQnkUAdJ4r122t91hp0aoQOnA/UVwrMbiJFki8uTPJzwaSZmkDSAscnkk8mkE7rCcp8q9Cx6UAbeheI7/w1dosu9ojn5Tkge4r0S21fSfE0YbhZRjjHJ/yf85rxoSPLPullbjhdvNbOlmW3uUKO6EkBO2T7/5/xoA9tt38kpGmBgADAwMfhV+VFltXDjgj5v8AP+fyrE0p3uLOCUld20Zzya3IsSwshPPqOP8AP+fpQB4j41t0GrgK3lrnOOc5/wA/56V6Z4GmkutBVWJcdmJ6/wCT/nNc3460SJr1Lg7YolUglep/z/nrxp/DCQHSZIwzna5+/wBcdBx/n+tAHA/EGAJ4gKqOSe3Ufl/n9al8I+GfteqBZ4nEJUEl1znn/P8A+qvQpvDK3niuW6uYVaEAFSR/n/Ppjm3qviXStCBiUIJEHQY9M9f8+vtQA7XvMttFNjZJ8wi2ruBPGO/r+P8AhXg95GkMrfaGeKVm6rnHJ6569f8AOeK9VT4mxPO4a2yoHXr/AJ/z68W7jT9I8aWbyQKiT4HDKMj/AD0/T3oA8jWaW0xJBMpjwRndyAB1H+f61btfE11pjiUSvLhfusDgD/8AVx9OOlV9c0270zUDZSJuRWABA9f8/p+daDTJmukjyyh1DbieMH19v/1+1AHSr421u8cy28KnJPKr29z+Wfw9BTrjxVOyIlzvVyuSwJBB/n1z755+9XaeEvD8OlQeY6JJuGDnjj6f5x75GKnxB0u0OmPOkCRvgn0x9f5fp15oAoeEILXUL/zboNw2VAcEZ4wMfien4fxV03ivxiPDMccdsseMdCMYwOgHT/PpzXmHhO5dLdmjkZpfMxjqCeDgf57dsEHpJ4m1+1y8bO6p1dRxxnOT+efx6fLQBmz/ABI1O4nSVTEqFuVz+hz+B/L0FbPh34izXd+EuBEDjqScjnv/AJz368Vwdxos0F6ySoYl3dPLIHb/AD+PvxPpUI0vxFb/AGlFa2fnO3Bxn0znPbHXPGc80AfQtvOLyCOeIHDDOQf8/p/jXOeKtRuWge2hBGQfmx7dM9On/wBf5eas6frETWaLZASJt42nOfy6/h6H0ObVzEstlveMK/OWBAyMe4/+t36cUAeTaDrtzYa5KlzPIzO+CCxI7ZPP4df6DPp0OoSXFuZosMjcDgnJ6/z/AB/4FxXnHi/QjZMt5Cskj4+dkPK/X9PXGec5GKnh7xZPaxy2UhdvmA24JOc/XP8Aj0680AXn8LTXfitJkjAHmAsYkwAD/n/DPOPVILdba3SKJcEYBGMdsfTp+nHTmsXwvDMlqbq5Rmmfpz/D2/r+XGOc9BuUsZASMYzk/wCR/n04oAcyhI9xPJHOP/r/AOf0qlJyGC5IzjlsH/P/AOvrxVl5SYZGwQFzyG/z/n8MZm13YMCTtbcfz6f5+nXmgCQJhQuCqg5B6scdh/8AW/DqcJH86bgjDbwVOP8APT8O3TmnyuA3UlhwNv8An6/l9csWJY2JLkseDk9sf5P/ANbigBgVWlyWds8EbRg//r9/TtgZhkK72BTK8HJz+n48/wD1+KsrHncMgjuGPJ/zx1/HtgSMGUqVYrt+70xz/n/9fNAEEZLRpGiR7dxPzPz7dPx/zmtG0geL5VxgdSB/n/PtzVCW33yIR5kZBwQCM/5/z651rbckWcjb79AP8/5xQBK+c4bkH3ry74iSKJo2hc9drAtn/Pr/APX4r1BmBVtvoeT2rxzx1cGTVJIIo13DALMxP4/5/nQBz0skjSI8zI+8dWOAAP8APFUmeaPURcRiNhg5+bOB7VDdzXUhjiIchBxtXgirdisJZRIGQtwNw4zQBkvJFPdkBSkbE4UHhfpmnNEsRCtIG9OKkvNJeCXD5GfuknFQBYo0JnJYj7pU96ACHcNyKQQD37/nSyb4pCRwOmemDT4trK+WRQR1PBFSRwukm2Q5DcqxGQaAK6qyw73cHPGBmotwjlG1evQHPFX1keNGSTZx0DJx+FU7q482YM3UHjHSgC5b+VncuM+oNF2sJmjkbIxxjHU020lIyQg2nuRkUtyjqQfNjK9RjrQA6eQFMjcARxxwaqxOcMFfBPtUhlCxqPL38cg1CASh4IGetAA0Dud25QT1w2KKlAUAZTJ9cUUAXW8xx5keBtPI9an85Z0AZNreucVD5bIw/gH86md0K7NoBHqKAGKrPII8qD6mrEUhRSkrqRVRpGiQfMBuGKWIoikspPuOaANKOdY4GGxST0YdqheRkgIKgOTwccVEJ3MJRcAk9+KfEJEVi4JXHrQBWWXzJlLsox2bJBNSCdftI7hegxkVEJI2Yt5RDnpxxUpZdxLOhYjoODQBHKUkbLCMg89KfbIGhcqFB+vWmbcQ4YZcHjJqeFd8BIjEZHXJ60AQHk7N/wAq9faoAi5YxuSxPQ1bkQCNvunnkgdBTWRsgxj5RzhutAF3SJUtdTguY4yDGfmJPUV6le2tj4z8PlrVQkwH3h2NeTxwzSkCJtruQu0HmvafCWgz6VpyyOcKVBI/z/n+QAPIX0DUIblbZ7WZpEchmUnBq5N4P1K4UDypUOMgFSQR/n/Oa90RIGEkwgTPU/KM1kXHizTLWcwyhUI/vL3oA8bn8O31tabFtHJHLMFP6VSEN0mBOZhHF8xzwD/kf5xXudv4m0W5Q/vISp7dTUdzoOi69GCFQr/snFAHD+G/FwjtWjlZAFbA4Of8/wCeuK9Hsb6O4shNEQSOWxyf8/5615p4m+H01qDcaYGOzJO09B9Kd4Gv7oC9sLoy7jwCw5HbH+f/AK9AB47106hI1tFKFUccDPP+c/5zVn4a3sUMcls4ZZnPBJ/z2/ziuM8T2stnqrxOW8xssu8cEexrr/hrpgkZrpslh3JIx9B/n19qAO78RatFo2mSTu7CTb2Gfx/z/hXhV/NLrFzLdTMAWGVL5Bbnt6/5716J8R7qXaIpMiMocfJnH15/znvnjzhmQrEM8OAMKucf5/8ArdeaAKixNAjjcuxhggHk/wCf896674fXo07V/s6u+HAGM8fl/X8+Oa5svI9s8cSqGVm+8M5B/wA/p+d7wtC8+sRH+JSMnO0A5+n+fTHFAHa/ETRVMkd1k5ddzZ4GR3/z7Z7Vi+GtNOoTQPEEkAxzjkfU/Xn6/wC1xXW/EOLdo0EZbJ2gbep/z/nnjDPAGmtZ2KytHGoPQnr/AJ7fp15oA65IPLtY4UXbhAuAo/p/T8O9cH4/vZ4bB7fdEV6YbjGRj+X+dvNeiRhnyzbduMjB/wA/59O/k/xInzcBRIVccjj5f8//AK+nFAHn+h3LWGpDzCDASRjJABOM8d+g6+n0r06xZ7W7t5eGhmAOQxPfP1znJ9c8/e4rzNrWe9t/PiiH7vJOB3HJP05/Ue1d34XvTqWmyxOH3wKNqbcnI9up5GOMenX5qAOx17QIdU08XUMRWRV4Kjke3H49PU46mvPLrQPtlnLAJN00YAU7sYxwPyH4f8B5r0rQNX+2aYbdm3yKCuH4Pt+np6Hpg5ztPttOttcdbx1SVjkKORz0OcYwOv6/d+UAGb4F0LWtKXN3ckW+4sARkY79fXjj25xxn0wJFKuFAJ6Zx/k/59ahaytpYlAchcYI3fz/AM/0w+GJbZf3Lhmz3Of8/wCe/NAHPanoiT28yyRs55Zfl/Lp6ZPTpnjqceT2vhG7XxN+8glWAuWzjGBnuOn4dPfbzXv6oJBuYjpzg/5/z+qNDAPnwo7Z/wA/5/DigCnbxxpYxxbs4THPOfr/APX/AMKXLNDtC4Oevv8A5/zninSRMzEoFOBk5P8An/P4YeSFjCryR1HU/wCf89eaAMa8eYSKBtAHB7H/AD/kdTiFXlO8bkCE9EAzgfp/Tt05pbxySXUlUXOcnr/nn+mOcmI1WJ2UbMcnI9PXpj/9fTigCyQvKsGYOeTnP+e3+cZCMPmNhvz3H+f889eKheYq5AB6EKM8fUn/AD79RhsbncGG8DvgEEH/ADx/9fmgCWMjzC+AJPu4Jx/n8P8AHCySeUwByN/pz/n0/wDrc1CoAmkI6sdwbOTjtj/P075k3NKxDMxI4znt+Xp/nHFACvHMz7s5UDlQeo/z/ngZuW7MIRujPqPX/P8AnrxUCQ/OFLsxxjcT0/z/APr7Y0UCrF8xzjj/AD/n9aAIWjMlt8nykHn/ACK8b8dW11Y6ybtoywxt347Y7f5/xr2KW5jtYzLKxCdB/n/P865LxlaQaxpMkqxs7IpIwf8APb/OKAPI7h5I0QvnL8hlbJplhKPtYaYS/KQw75pjSjfj5Tgj3I96ilwXDbwecZUkEUAbup6fJeRi4km8tlX5UJ5wa5+W1VIWC5PPJY5rqtPkm1KNY5sEKMInQ49vWsTXIoba7EFsGA/5acdPxoAyFlKSlpCCcbRgcGr6oyQqzNGVHJ9TVBTaKrOS+Bx659xVgSLJBtgQsnRiRkigBZb12tWVNpwecr/KqfAkVXye3SrcabV3uhVfQiq93MCV2gBfRVx+NAFiGWKKJ0bceOFxx+dV5GyqssL7R0GeKbH5ksRVAWx1zzUiRCOLe5ymOV3c0AQNMcAnCke1TwFbpR5khULzx3qBjGV8wBwvYGn23+qPy5bPAIoAsxzqFwyZOepopqO7KPkXjj7tFAG2z4dGkiYgdqiniRyXJ25PFMIYwluTj3psKs65YH8aAK5hfZvL/LnjPWrcVyyqMxoVIxz1phhOQfN+QnpmpLiMIg2v8pHHFAFR1LTFgpwDVy2DkMA/B4Ck1DHLtHlkE7u4p7HzHAVnXPGc5oAWdZ7WHaFXH1zTIAIIMybS5PBPOfan3RMZO5jIvHAFIJozArsvB+6DQAyR2j5PLdSR2FKm+RBJ5m3HID8Zqa5mBiCqjJEeD8vLGnLGojMaH5eoLdaAKsjv5W1RtBPJDZqWJl8uT958/QFjSpalmOSMegNSTxxRxCISfe68UAdX8P8AS/7R1kXMyqyR4wevP+f85r0Dxp4i/sSwWKNgN4wDnGPyrnvhcka2tykZHBycjn8/8/1rA8cy+drnll22Z5DNkfgKANrwp442kxXhypPBPU/5/wA8V12reHNP8SWZZAVLjPBx/k14lh0nIXhP4SSeK6zw34qvNMuY4ZZDJH1wSelAFPWvCd3oju1vuKjjBJ4qvbazqViI/s0hwp+b5jwfT1/z617BDeab4itSkjLkjBQkZrivEfgJo4jNp+WyfuL/AIf5/rQBb0Hx/Feultdx+UDhSzfz/wA/41vzeH4Gu4r2yKbt3z9wR/8Aq/zivHG0+5t3L3CTQEHIIUj3FdR4Z8Z3mnHy7ws0JfHmOf5fz/zigDR+IuhCaFb1Ey6gg5/T/wDX/wDWq78MCP7NZWJMqkggckfXv/n1zXSw3tlrlk21lcEEYP8AhWB4ctG0PV5rduElb5FHI/z/APq96AMTx+Gl1Fo5W2IeFPT/AD/n3rir3RJrBYnijkdVUZOc59/y/T25r0T4kWsptFljRcgZD45H+f6fnk+EtVs54FtNYId9uVyBwPX+v/1uKAOEZpEYPAgEx5OMkHnv/wDX/HtXpXgDQLiFnvruJfn5UkE85zke+f198it2PSfDcDGaUREY4DEcf5/rVTV/Glhp8BtdPGZOgwMKP8//AFuvNAGL421M3msQWiOAFIHXjr1+vP8Anmus0OIwaRDEX3Y7hR6f4Y9v+A815fpEEmta4ZZw3JLBiAAxzkAfrx/gc+vWUP2OziiXJx/tZ/z/AJPTigC6jSJbZPJxzgf5/X/CvEPHMsk2pTCZnO0YVt3fcev+f1yK9vkJ+ysS2wBeT0rwfxU27V7gzHcAPlxyCc+x/D9OvNAFPwcxmvGtnUgSHap3c5PGf88/gTWwUm8LeIIIAv7udcO3AUkk8enI9eCOM7ea5jw/5h1yMKCpYgj5T+mP8/rn0H4gW7JaWN4igSxDduPIPQ/j69PfpxQAWupLY+IWkc/u3yMN05xz/jn0Ge2W+JL+NHa8yjSJ0KN1Gfz68/Xn73FZsqC+0OG/hlUXCHDoeScdTj/PXnORiu8TXNh9odXMkSFQCnJxwPfrx9ePvfNQB2fhPxjBqlv9k3hJkXbg8fT/APV+XfHVaebhLoo5LRHG1tvH+HT/AA+7zXz3FcXNjqYePCs5Hyj19eP89fevVvBfiS/e6H9oSo8BX74PCke/TGMn6c9OKAPR5iLY72Pykc5GP8/59qRZILuHdEwbB7f5/wA/Xiuf1XxDYEeRcsQj8Ajt/n/D1FTaZd2ECrFZtgFvu/59+Prx15oA24yYlPyN+X+f8/jVO5OxC4Ax6dj/AJ/zxzUd1e3LRhoxgY6bsA/5/wA9DmNb9LiARHmQ9cH2/wAP056cUAZVwhlKzAHjJYHIHP8APt19OcYGWlD52UY7T14P+c9/1+9xV2RFwQSwGOh7f59/XntisYV8ltoKOTz1znpj/POf9rmgBUTy23P0znpxx0/z+WecWkYkB1RCmPTP/wBb2/TpzURKjYM8KOBnOeOuPz6fh3zKgTywHYg45K+mPy/z6cUADbCMYyc46c/5/wA+mQyus33VweAQeTjnP+fr14ojT94zmTjHQnoe/X8P69sKJNkpJTKYxnJ/z1/w680ANtZXjkKR5POcben+f855xqooOCeD6Y/z/n86o20KNIWBOAcgg/4fj/nNXuQ4Hb1z/n/PtQBh+KHW10ppTG7/ADc4AP8AOuY0vxBbPol2k+1mwT7nn1/r+PXitTx3frBpT24cK8nCgnnP+fX8e1eX2lus9u6edLvwd+3Pr/j/AJzQBgyYhnknMbHDn61FblJ5Ms4jw2QDnAPvV64iKSyCWR8sucHjP0rMZ9yeRt2BTkcdqAOq0aZkuDiT5gPl287vxp+v2TTSNI24ykfMN2T0zzWRpU00flhWAU9CQCa7C+hU2LzSlCSg+cDBP1H+fzxQB5sbZnVtxwo4AHUmrdk1xCpaHK4HUd/anXEE0Tb0Vlz+lNgaWQnD7e5DDGaAHPdtMjB8IT6isuSTsDx34q2sTySspODnq5wKqsrKSpfCg4470AOimMK79ufUZxU4Hm8hFJ7c0LLCIcEb8du9SPEIrdJFAUtQAwoAnQsBzjOBU1s/mLtzwOvtUGWMXzDj1PSnrMIMCPYQe2aAGE/Mdkj7c9uKK0URZF3MoyaKALCzs0PloML3p8U+FMZZenU0WgTBcrlaguJNrHy0AJoABuZs56HnHSkd2uPl6EdBQnyQpn5Wzz71NHOyfw498UAEUJJAD5J685xT2Cw74+Se7VE+SfMDJkipIo2lUOJl9SoNADXlBXazMSeDgUj+W8Q2iTjgDHNEtqB875x9akhjVmG1jgdeaAGxBnAUKQq87TT8Tx+YQ+Uc84HSo5ZF80BFZu5NWYJjJGylUUdMEEGgBY5DhgqngcsR1pkUIeFi4Vnz8xHUCpJpYktmGFLeu7kVnxFJFEh3DB5CmgDtvh3qUdpqksYclJOBkgD/AD/npU3xB0429yLsKrqecg8iuKW9TTZ4p4G3FH3EZ6V6H/a9p4o0B45nSOYDucflQBwMd2s0cfzZc85Jz+FW0mFy2GYIyr8uBgg/5/zmqdxpv9nzlZDvBPydgKYE8q4T5lIP3hnOKANxNSutLVJ7e5jcjHIHI+v+f0rvPDXj+C7HkXrIrLwWYgf5/wA9q8ju96kMEPlKeSe/pVjcgtB5bkuMk5HSgD3uWPRtZQxkxsxHUGuT1D4aW05ke2uH3EfLls4P+f8AOa83t9T1NYjLbSFD6YIrqNH8cXtmFS7uAdhyzHnt/n/PNAFq00rWvCm8Ms0luo3K307H9en8s12mgakms2y3UyBJYic8e3+H+cVT0/x5pOr2yx3BVTJwVYfpWjaQabArG2lQLJ8wAf8Az/n8qALet2Uer6RJGU7ZAP8An/P5V4ddRmC/mBxBNAx24JOf8/n+Ne/Ws6CPYAMdCDXE+NfCDXSteWa/vD95QOowe3c/596APOku7q4hIad/VfmwPbj8+nv71nTSupAMwMo9Dxj+WO3/ANbmpvJuIZDbyGSPyzwNuc+np/n8cwG0WckzGRc852+2efT/ACfagDX8N3sgvo4wqqQSzZck5yO3+eg7gV7PbOXs1IHzEE4A/wA/4/jxXz1BNNYXvmxkZXgN1Gf8/wCemPVvB2vT3kQjmYHauTj/AD/np1yaAO0umKaa4GR8vUjH+f8APvXz/qu3+17re45w2C2c/QdB6ccfhzXr+s+KLOPTnRXVj3HJz9Pr/noc+Oandrd3cjxkAlNyjYMkdce/1/HpxQBb8ORyXXieOUhBiQLgnOCfY/T/ACcZ9H+I1uI/D4kBC4XBB459c/55568VjfD3SBNdLcNDGJFAk6YOf/rfpnnJII1Pijfx/wBmra/xZ+bjOB/n/DrzQBxfgy5huLaSwldfNAJUM2Oe2O579OmT2Jxq6bGJpZLJmTYw6qR8x6c9unHpjj7vNcZ4cY22oq6qsnLAKD3/AP1f5613kEHk6gkrsiB1zx/COuc9PfJ4xz935aAOV8U6G1pe+ZA6oqHq7YGMcg//AF+fXtmpDq8i2AjW5RMEncjEHIPr6d/rz14rvfGlkl5oyNGVckBcgfdx6/mOvrznIx5YtrcvJHZxpks21di8nkjOP0/D1oA7jwvBc69e+Z5jssb8kN8vHp6df1OM5OPV7fSra3jz5I3Zx+np06cfTjpzWD4C8Ox6VpcbMpWR0BJ6Z/8Ar+/5Y5z2PIOARsJ5P+f8/hxQAkQBj2vEAeeSvY/5/T6Zqzx24mLRKEkzy+Mf55/X34qa5uvLjyHwAMEZx/nt/kisu5ZhHuG7Jxkkn/8AX/XPHXmgCUjdJ049QP8AP+T9cRywrGuxgzZPA/z7cY/DpzTIZGEfmdVKkYDZ57EY/wA+nfKmc/KZZFZQR0IwOP8ADn9enFAB5SFFCcsBjBHJz/n9PYZcd0KZaPHAOV5z/k8/r14qSNjKPkU5XPJ/z/n8qZI+6fYQAduOf8/5PvzQAoUqhaSTaDggkc/5/wA/Q4wFSTJz0Yf5/wA+3NRhC2M5z654x/n/AD1pUjVpPm3e3PX8f88e3FAGjFCqRkjueR6mpQwRWd9vyr1br/n/AD7UxEMS4JP5/wCf8/hSSL5qdcAjv/n/AD9aAPK/GV7dajrEWn2qKd7/AHjxj0x7/wCP1xBc+GW0GFL15XiMnyuu4en/AOv/APVzXo/9mafa3n219u8A44HI6/5//XXm/jXxP/aV+lvbBPKjb5iec+49v89KAON10h7t/wB6XQgBQrfzrEkYgBFGWA7DNbOtSh8oCrHaPmxjpWNPKfs6SIqqQcMRwc0AXdNvJYigyVBOPQ12sciXNgYpC4b+FcgH+tcTpyCaRSylmHQ4x+tdRYutrGwbbhuCHHPtj/P6UAZd5d+VcslxC2NuEOef/r1l3c7zsGVPlxgZFdHrMELwq6AfIoBDYBz7f5/SucVcBdq52nJBPAoAjntXWFRkFevFQrCxiZsA7eox0q5fZ+RoYxjq3v8AhVa3mEU2W2jd2Y0AREYTjI9cDrUpIZMEMo6getPeNbgOEccHGc4Bpk1rJEY0J52565oAfJI0kI2xlQvU9qT7sYd7duPUcUuyMhQ3A74PNMmkd5fL58sdMseaAHpJK6AqVA9KKUWrEArwPZqKANGG4aNPLKjHripDEk5Minaqj8aQmMoW8vcR0FJboplJkIVSPu5oASKZVAU8qT0zzVgG2cgxvtK/3m61TmWB84deOgFMXYGyFP8AhQBPNLAsZXadx/ix0p8CpBGpWQEnv1xQIxLH8zAikULtGMBBxnuaAJjIJFbfgD1xSQzKjeVvxxjJHWoFAZtoPQ8ZPFWpI2MnmoUGOOBxQBCotoFYl2Mh9TjFKqTzL5iFcg8D1psxjDKrsgfucdKkieNWYsQU28EetAEVwkgUidVUtz1piObZCF43DGMVLIzAeZIhkAPBNNEz3Ur7o9qcAY4oAqyozzYTv69qdA80cqyJKcq33D/9ah2KS+UAAT0JpN2yQAAMSexoA0NSu3vVUygKFXgKKrRLtdXkVlXGCM0k65IZTjPGzNNW6xN5UrM6fdXJzQBM0Jd2CJlCM4DdBUZbbGphYs+cbccj1rem8NahLZNPCCibOQRzj61z/wDpFmzB4do9WHNAFiWZpnSKNt7qoyOnHoKldoxBHhSCfvAAE/5x/nFU4kV5SU/duRnnv7VIZLmMpIiltpwwAzj8aALCTSBFtlQhwxw4+U/j7/59KvW95e2kiypcyvIn3UBOT/k/5zVaC0m1KWE2y4eRsZPQeteieH/AcsV2k9y0brjtyT/n/PrQBz9n401pZo1aHD98DjH+f89a9R0m9n1DTInuIsM65Ofcf5//AFVIdG0yAbjaRlsdQo5q3aeVEmEGB2zQByniLwjbX0c0tvlJ35JH+f8AP5V53e+H72xV/tDMqNwrc/Lz1+v+evFe6sikgnnNQ32nWl9bmOWNW3AgAigD53uEd4Cq7BGuVDseo/z/APW711PgYszShm5EeMBsg9vp0/TrxzW54h+H5YvJbEKhOVUD2/n/AJ4wc81ojSaLrItpYGU8AtjOfx/z69OKAMDxJczLqlxbM8iESELgnb1//V16/gKoNBKXQKGYnA3Mx5Oe3+f14rr/ABzaJ/bEMrBQsgHPTacdPw/P9MY+jWRutXhtSwdCVZR179Pz4x17ZzzQB614Es5rLQhLMEDSKGO0cYx/L9PTvXnvxD1CK61ZUO90VxlV/ujr7dO/9MGvT76WPRPDOxcjEWFPXnHT/P8ASvBdWu57q7mlDFstjcO3Of5f5xxQBE8Ztbm2ZAUhZ/vZ6Hj/AD+XtXcJdefAhYl8KCzo3XnI9/f8c/e4qtbaRFe+ERcqESRMuCcH2P0xn/HORjH0S8K2V3HBuFwgO0kEY54+n/18DB5oA7q5vLZdE8uNtzleF6EH8On4Z9uCcYvhjw0RqBvJIyUc55AK/THTp+H/AAHmk8MWdxcsJJtx54BPUdsfkf19CD38TxxokUEarnngj0456dPwxz93igDVhPlwKEzgLx3z9f8AP9M6EZLJux056c/5/wA9eKzrFkKlGblevI4I6/5/+ti004Q5yeCMjP4f5/x5oAqakjkLgKFx1C4I/wA/56nFIPutPJ+V4yNpLEEkY/z7dunNX7qVnXKnBA+XB6/5/wA96pQRRAyO0ihjg4JHAx/n/wDVxQBEBtR16oBgcZP+f8O2BmCMcYEYRW9M8HPX+vr368VPcbkicxHYGODxwB68/wCfXqMRLcrgKkhdgckng+mMdev+HXmgC2Q0UIXJ2L/d4P8An/Pc4GfcFbHOP7ueMdPT/PpzUcF35sKyckHjOOv+f8fepSuVwi5Hb5uAOv06f5xxQA6Ifdwct64/zn/PoM3LVVZsbiuOen+f8+/FULeWXzUVlwD0Yd/w/L+vateJcIX2tv68n/P+fegBWJd2QbePuk1HI6+Q4ZwD0/z/AJ/xp7OVRnwT6cVwJ8VNP4pewjCFcjBI6+/+f5cUAYPizU5odYNpLLOEclVCtjI/Hr/n8ebuIQNkgSU7jlc4Y/if8/0rq/ijZQpc2Ui5M45xjjH+P+fSuc2301iVgXcrYwdp9e3+evvQBh3FvL5siyKybeCCORWaI9wkiD4TP3XHetu6RlBa4lUledrHB9/f/P1rJuYDFlmBKk54Ocj2oAsWE0cYECKrc4BI5U1t2F07y5SXMqnaidQTXNQjdbvJG+H64b/GtTSnVJ1m2t/tDd1oAv6nbz3Dyq7E7DuYY6+1Yssa7vLt9rMeuWxiumknz8yoOQQFyK5jUIZIrnc42P1HuKAGujRIWwScbSAc1nspklHy/U1faciAySZwCB9RVQpvJYEojH5VznigCzFZ+bgqR7Y4NMaWRJVHmsD068ip7W2aAmQqSpXglqrBGSXcMMw5BIzQBYV0SRlYLIT3qKU7+GjA96SWZt+5lTP06UO+WQliARxQBGilVwHOKKcLqRMrt3Y74ooA1gWS0zja/emMzSDaI1ZgOSKVm+RlwTREjxkHgBuQMc0AQSwtCd2QCeg9KfDvaT5uWPcVM0Yl4JOe9PEaRbVhOXP3i3agCJleEnGNpHSpIXjUBSAakijSZyXOeeSKesESTkqu6JTye5oArzLCZGkH4L71A00kSgAZBOcVZu8vNx/q8/KBTpLaUxgll2jnkc0AVJfLJLy8v/dFIsxVSyIGUetJKpkkY5xxyCOlFsxLjcyqgOeBQBYQmZSdrEgdBTfIwwZS6k8YHFOa6E1xiAoozjIGM1J5ILHzHPJ4PWgCjqDLbzKFBZjwWzmkt1Y3HmuzcDgUsiRCdSjbkHJZqGmjMyFcKoHODnNAE7vywLhmJyV71VlAWfcUIIHTpT4EIfztincTj1qx9uRTuaNGbocigDpPD/i+ax2Q3bboDgDPYV3kF54a1tQqxqXYckAf5/z6V49L5JYs23JHBXkVFHdy20glhkK4OFIHegD25PA2kSEyIOD6n/P+fwqrfeC9NhIkDqONoA/z/n615r/wkWoRQMxvpWAXjaTxWt4VutU8QaipuJpfsw6D9B/+r/8AXQB3+jeHoLbE0cSNg9hjH+f8966y0yExtAA9qbaW4gtFiByABknqTVobegyPWgBrhJfkxz7UggRcD0p67Acr3pV4YnjH1oAbIvZQfy6UnCgblP8An/P+RSvleUPBFQNOg5Y9OpzQBZ2gpyvy471j3nh6xubr7UYwZM/e7jnP8+frz1rYUho8qc0dD0OetAHnXxA0RJNKWVAq+UOwwe+On+eeO9c38PdJku76GdlBVQCSWzwP6f8A6unNeq+ILBtT0uSJeMrgAVyXgnTJtJe8EzMAAQGbAOev8v8AHpxQBT+JuqtbWxt4zww5+bH6f57ZxxnyZnkaEuidtuQ3PXr/AJ7+9dD49uZp9cd5C21XYfgD/n/OMc9KiJFsVlEbjOeePp/n9eaAPT/DNop8HHcJN5jI5JOOOPp3/M4zzjjdF0iR9RuVdZAAxwQRyvH4Y/T8Oa7nwTdwy+HhbYwoG0kHBI9f5/l2wc3rfT4rYTeTsKufvcfX6Y79Pfp8tADbVo4x9kVQJACCV4z9f06+nPRc2BdLp4jLvuaQ4ySSf8evPr3+9xWdcRi3myo3MM8gY9u/Tr/LOcjEhJiYTO4yBhkz+HTr/XPH3uaANq3u2tbVpnZQXBIHp3H9f6dTiquri5cMG3B/lClfbk46e3p+HNcbqPiCfUJUiUx7Vwo4547f/q9OOhza0iTy7mHdJ8ij5dxx7j26d/TnpxQB3UNyUZC65c9QBke/P+fftmOSV13umRzuUgd/f/Pv14qlHP5xKxRtyeec4P8AnH6Z7Yv20JjG12LnPOTznp/n/HmgCFLWS6kLt8gX7pD4557fn+fucRGyKxtJGVYsduCvOPp09v06c1blby9yRwbnYcMT0/Lnt/P3oim/gdgWB7/5/wAjnpxQBDCVjjO5QQTllHr0/wA5/oM3kl3wpIo+U8Edzz/n/wDXxVec4WRjhz3C9f1/z+mJLWRmj3OxUg4ww/z3/wA55oAntkDTDAwFP+f8/wCRqhdw2gY4qpCSzOwywHoP8/5/GrTY4+8B/n/P/wBagDI8U3qWGizFQd7cAg45rzf4f2sl5r13qNxvO0nqc5ya9H8Q6Ra61ZBLi4MSqckHocev+f6VlXuq6V4R0Vbe1VZJGBAC8kn+fX/OaAOe8Vo+ueK7O1hL+VHjeVHI/H/P88dxo+hWVrp32eSNDtGASvNYfgvS3Zp9QuYwHlOQd2eOv+f8c11lzMtpA0mAeOP8/wCfyoA8e+IOjQWd4838JGQAO/8An/PeuBIEwRQ7YwSC3au08b60NRu2DxkIpwx78fX/AD+GK4N42MiHJRHztY8cUATCFWP7lg+ByccVp2pwojdVXb2C5YissRIcrGzB+hxVzT3NvOM5lYDhj0FAGtPK+YZDEy5yByM/lVfVhFcwoxWTzD/G1F5cIqxPLEyq5zgnjj0PpVryo7+0+9jjhRxigDCZJDCYpVTHYmqspWM/u488YzngVLdPJC5jc/KDwSetV5/PZlUhV9NvegCVZAkRETMzfxDtUReVCHRsbvvZOacsZ5VDhu5x3pwTHJOCDzQAMCFVztwetPtoTcHGRxzxyaZJNI8YTaCAehHWpIEjKhwQh9qALH3PlC7h6kUVWaMhjhjg88GigDVSAbB87Ln3qf7MVXzPPWQkcZPSokduXG0KOBuqJSTkZJLdeaAIPPdLgAAN6mpo4pjIxL4H86SJD523y8k96s3cL20a7iVBPWgCaOdIFIAWR/QVBDdvllVR8x5GeKZBEI90g5UjqeKYzxSuNqkDP50APuTIHQgDA5wDnFIJ3HBUEnu2aVYjH8z8knAAPSrkNksiSAsd+MqDQBlylVdiX5f071NaWjyRE8Ee9QyRIZwsinPqOpqwoMEgHODzyeKAHw2YikJYY+namCFXLgDOT1BolnndyEIz1J68VatZJkhd1RSCMMSBgfSgCg8SrA24c+ncVnyhQw2IDzycdKvFDkl2wvfPJqQQF4zhdoJ43DkigCr57GLaEXcTwRwcUgjmeYIE4I5yRipvJwwdQSo9qepMaB2iKA5G7Gc0ATCKNEX7pC9ctUAljDbRhznoBxT2V51SGKMHccDHXNadt4ZuYpyjD7qg8Ann60AZ9qXmiezEUZLHtzg16r8ONNWzidpAMtwBnv8A5/ziuH0bQmg12N5VO3OST2FdxDeLpeqqqSAxDkvn9P8AP+AoA9CdmWUKQdo71mazey20WIULMfTt/n/PNaFndLd26OpBB706SOJ8qdp9yKAOFsvEOovrcVoI2MRznn/P6f4mu9jDbAMYBGTWTqBsbDynmVVyeCAKuw6lbzKiiVcsOADQBc2KykA4HWsm9spZcFJGBDdB/n/P1rTCfKGHGPepQPkytAENtC8cSlsHAHap/lYEgfWlLll2+2aVVCo2OM0AZEus21ve/ZncBmH3SOv+f89qr6u0Vpp81yF+bGRt4yf5+/r+PFWJdEgu78XTr86rgH/P+f0xk+PJ0s/Drgk5xgHPQ4PP+f580AeJ61Kk0zO8eJHdmHzfmPb/AD71Jpmh3OoNbgMCgXJT0z/n/I5qKziOosEEG52cjzD2Pt68f5659E07TY9KttwC79oxg9O/J+nOenfpxQBHZQ/Y3VAdkYG0gcFuBx/n8egztI4tjGFGcNnOSST/AD6/jnn73FY84OFuCYgASdhznP8AT/Oc5GKlrd3izlxtVerZBzjOOnXr/h97mgDYuY9srSsSE4wG6qT6fr09eOpxxuqao9xcmOFyAqFck44PHTOOnH6dOa1tU1sTK0azY7KP7x/z/LjHOeXkhZwzzLkhSwYnGR17ex/LnpxQBAqPHKn7xZIwDlifvfh/j6D2zrQ3kgjiDbW2/NlcggZ456+/1568VRkt1kVfOixE2CzDIxjr/T8/piUBll85FxGBgFs9Pp1/zjrzQB3OhXgaDB4RWAUng/557fh1OOkR/lUgbuQDx26f/W/+tzXBWE8ZjRdqKQQQN2c45/H8Pw6HPVacss7EiXaBgnb6df5f4/d4oA1RHgsSfnGSR1z/AJ/z2zXCyu+TGMcHcD/X9f168VJOpJDElEA6gcj6g9v8ntTUV5flDNksMnp+n+fz5oATAg2gjeCeccFf8/574slRIygoMEbiBwenp/n8uasG1ZFySw9D/n/P61JbQpuyyktjkn/Pp/nFAFi0UqgLAAe5okkKwySEAADIwf8AP+fypWYg4Q9Oo/z/AJ/SqGoalBDatHNOiZ4565P+f8mgDx/xN4k1G81WSOCVodjkZRuOOn6VmaHHc6nrcC3cskkXm5IbkYFanj7S10O4iuLQ5S55yORn1/n/AJzWh8PbFrlx5iopzkkck/T/AD+lAHrFnGsEEK28RCY/D8awPGOsLZWxCuEypyR1z7f5/wAK6KR/sdizFzgDr6V5BrVzLrWuvEPnSM8At82f8/5zQBx+sPcXc7TM/Hfgc1m3mAsew/KvGPQ1p+IA1pILdI3UEZPIOD/hWVIyv0G5AADkc5oAiSVkZN8hdiencVpW16zFoycR7sgHt+NZCqzS44IA71o2zqsgjy+Rz8ozkUAW5JMsVZVcKOhbgfStO2aWOzkeOIBABwByBWZO8cdvv2xliRlhUmn3uJT8xCkdPUUAZ+ruzzHzVK8ZXjg1mNK00gO1QBwMdzW5qqSXNxvLbsKMDdnArCWMeYeRuB4x1oAsBpt7ISF45B4qUjCDONx7A5pqLtYs/wA5Pr2pFVlyyMM9waAJedowuQKaQVIKKQ1PDkxAFsd+BUZaUyouQe5xQA/dOeiGirJtiOpP60UAW0K5AOTjtSunmMwDBSemBSWoYzuGHCnqanbyklyCGB6j0oAroXt2DMS23nAqSed7tFLZX0FPEAmHyyYBPpUe3ymXcSBnqaAARSXB2vJgAYFSbEghMbc7ec+lQLMTMecnt6UjiQxESyfe7CgBySASh0J45JxVn7W7RlQxVuuQeTVF4SLbCE9fpU0ELmBUZ+fXFAD4LlftABwT0yecVNdLH55IYsf9o4FVEtmBdiwC55bpmrDRlipUZ560AMlRUIWN0yx5FWo4HP7nzBheyHIzVCeTbchejnptFSxyzxSOrEMDxkUASSgNN5bIVZeeuRTHZpm2oudvo1EcrCVwwyx43EdqY7YZo0XJxngUAONwbSL5mH4d6YJ/MkBMjBccL6VUaVWbbIo68j0pNpdyYY2244oA3dKeC3uIpfO5Rvn445/ma9WtZrGa1+Rly3X15H+f/wBVeGBZFByduOTWlp+t3MDFstgdix60Aek3phMzLC5eRRhmDDP+f8+grBuLtnYws7qyk7e2cfr/AJ9ay4tWSS1MrjbJgbhnp6/5/rVmOBdWRXj3DBGH9/8AP+epoA9J8C3Qk07Y+4FeMEV1ybDuA5btXmfgHVDLePYyAqyEjkdf8/54r0GSRIX+Rst14NAGF4xilm0sxjAYc7s4/wA/59q5LSYdUaJyJiCv3eTn6+v/ANf3rrfEup2wsGinK+Y3CqTj/P8AnvWJojurxPMUD8BRnGB24/z+eTQB2NlcTTafGJFIZVHJqzBegoYj1Hcj/P8An2pnnxRQkyFduOoPFZF1eJMrrp0gkYfe2t36/wCf8OKAOjEwIXjt+dSBgy8kE88CuNsJtUefbMWwOOe3P+f/AK56dRbRFItxJyfwoAsBgAy+3GO1cd45gN1p32cIWLZ+YcY4xx/n68c11ksW9cq2D7GsrUXj2neASv8An/P+HFAHLeF/DUGm2bSvHubllUjp0/z/AJFaEkDSyszIAm7kYOSc+v8Ann34q9Eksjr8zHbxnPQ+/wDn+mJZIGnQg8bTz7/5/wA880Ac/faaqzKyqAqrk84/D8v/AK3U45nVZVtHVImbBTlhg4HAx+XH6dOa6jWbhIYvLb7zjHJ4YenH4/8A6gc8nOxZyoCJuQpuyMEfXp07/j93igDFuZomZHPzc/dznk4/z+HOMDKiaOaIA7ggBGMdT7d/fP49eKknt9kjI6og4Ug/0P8Aj+PbFWaVoynllfliGcr0I7fnx69uvNAEkcksQZXzsHQHHT2/+t/jh9xJiIOysqY+6FHXp0/z6dOap28kuGb5OANo2nPf/Dt+Herwklmjy+wM0eQg6eufy/Dv04oAt6ZJIuGd94ICjcOc/wCcfl7DPX6O4mODJja+49c4z69f8568VyltblIx5qL97OSp68d/y/r2x0mjOYRteRd/brzz6devH14+9zQB0pRGkDGRwgGBj/P+ffnEjRsuSuF6HPt/nj9OnNQWpEyrlcEdwep/znp+HerMxGcCTOOev+f8+1AE6Mt1hFcLtGMg4z6/5/8ArZuwAxQ/KAwHGT/n/P6VBZxq7b2yv1H+f8/hVhwR8kecHqD/AJ/z9aAKstxHbpLK7qqqM5rxXxp4hl1DWvIif91G5xgcE+h9+3+c12PxB8QNp9ubblSwA44wfX6f5HevK0zJMssqKVznOOnf/P8AhQB3XiCU3nhu0edCzLGCiydSf6/56Y56P4e2Z/s8uyYdzkMVxj8f8/0rz7xFqyT29pbIF2KoyRnI/D/P8q9W8FRGPQYSrKRtyMHg/n/n8aAL/iXUE0vSZ3mXIwQMfSvKPCMS3GvSXbMrgk9Rj8vT/P1rt/iHqL2+iSRIcvIcDjr/AJ//AFd65jwHp9wun3F1IqnBPp6Z/wA/4UAcv45WKHXHABIx82DmuVJOH2tyRnnitrxPK95qsksoCuDjC1ju3AU4HYACgCKNJpSJAm4Dggd6v20nlnewxkY/+tVe1Jib/WYA5x61c8t7gidRnae3SgCw9uDbK0ZVhnLAc4/CqkbgSgRjD/Tir0V032eRdh+bjdjBrOWEQy7mba45HoaANa+EItw0DESsPmLL0rmzBJHMHKjdnPWuggKXGQdxQD5sdqx7lWjuXVCSAeCaACSNkAfaQD600Mu4K65J6UpVwoLOWHpmnrhiCVVWxx70ATlI0jBRiD7c1DKxhUAZLN3FPm8xodqqvHp1qCNdgDsPzoAeZJXOSxFFOG9hlWXHuaKALpkkD4b5T3qUAFcR/M7UyYbSBkFs44NECTNMvl4BHpQBPAHj+YgjHrTHk81dhcMOvXpU0ySKNjHdk5IFMW0Mo/dJ85/hFAFSOPMoYscZ4x2q6oiLZO4rnqelMEflROkww3Y4qsJCkJbLMi+1AF24Rd5dTknsOlVVnnmkCAEspxjHFIrbiuN2W6itGKFLUEu+2VhwPSgCJ5NqtFOyhgQdoqaSYRkAgBWHC1mSwTiZnYZHr1oG+SfaWwT0z2oAv3cqJIqonzsOoFRMrgbmYgjoetC25EuxWDD+Jz6Ul025vkbEK8ZPegCNp920iRmZvv4GKiadgGCMQe5B/So5JY4ssBnPSnIy7i67fU0ARtGc52ZI65HWrduwjhUENv7YOKgNwTgYYhjyR0phaR53dWIUcrQAtxOZLwSMzfLyM804KyDfktu7jnFQxoPJd3BLE8Bu9TRZZFAZGKnnFADZXjWHG4789PWti1v7ia2SOzLgryx7Z/z/AJxRHpMk2kzXUEavIDyevFZ9leT2M8UahcsfnGKAOs8H/wBo3+qNJCSsuNvLY9P8/wCRXrml6XJaOZbqYyyHnrwP8/55NeRaLqD6bralXA8zHHT/AD/nvXs9tvmtUlZySQM0Acl420ua7VZYIssO4HT/AD/nvXJiO4u7uO1jl8u4JGdv8vy/T2r1yfb9lfzAGYA8GvE9W1K7Hik3kMLxpEeTsxke1AHozxNp2lJaXdyTJLwHbk5PX/P/ANYVh2oj8K6qoknMqzHcdxPr3/z+vFYtzqGua5EDGxRk+5nqcf5/P3qqdG1+e8SbUbkOyFWC+voP8/zoA9rtvJeBJdoG8bgQKsgZXJI2+hrl9I1xIo4oLll4XnB6en9f/wBVWrvxLbfaBbwlmYrkYxgf5FAGlquoJawZUKewrCgEl1KZJGH3s/L/AJ/z9eKp61ciZFcEk8/L6Y74/wA/njFXQr1ll2ON4YYb69OP8+3XJoA6eIxldij7o2k+/wDn/PWqGqXxso2IAK9CRzkkf5//AFc0++vo7OBU4T6EZP8Ann/Oa5uW8luFc537sEqQCAv8v6d+nFAFO8nluwZJEBVQSB7/AOfX09hmtJIhwqjChVIbupzn6+/r368VqwxeWGZsIvJIYYOO/B/D+vOMVNQgV3HlBSu0EEDnOTx/nv8A7XNAHOXySzSFZlAVQCuB93H+e3r7nDVshdxbpFaM7RgnHI6Y/wA/TpzWrdLmMhmKAsDvJzxjoP8A63vjvUMMzPyUjMSA8nuP/wBX4Y/2eKAMybSgssgjZmZ/m5/Hp/n+QykUbQKFljctt+VicEc5Jz/n168VsSRJIV+RuDg55Oe4/wD1/j2qvLbSlWUDJwdu4cjPHfnr+P8AwLmgCO0YLjJbgluG+UDHr/nr7nGv4dYSPKCWbPygsv8AT6cfp05rLSBBsWURgbxhs4wPw+h6fh3rZ0q3TzxHBwpOGxjH+GMfp/s8UAdJAVikjTBYsx4wcEfX/PT250YkEhyuB82cDv8A56//AF+KrCB0AUHhfUf4/wCfXtWzbRBFU7MHrwP8/wCfegCVAqJgKFOKp6jP9mgNyn8HOPb/AD/nvVt253c47iuL8T+KYNH1CK3JDRSAbsHoP8/5xQBPq+kad410zLNiVRkDHII9K8c1jTr7Sb6SzcFFXsB1HavRr/VRol1b6vZlzbz4Dqx/XH5f17Vqa3Z6d400L7VaSDzwPlKjn/P+etAHjVrdtvIvI/OC4xg4Ir1zwFqcsipaSRlYsZQEHnj1/wA/1rxua3uLHUngmDBg/wBK9Ca4uNG0S3uba4ffJ8uM9Px/z+VAGt8QrabWryG0tFO5GPyjnP8An/Pv0PhvRZdP0FrJkAlC/M3uf8/56VL4Wtza6EdSvQrMV3nI5H5/5/SsOw8cNfeKpbeFz9nbCqCOv+f880AeWeJLG607VJYJAx3MTnbj6Vzux/OBJz716J8Sju1VbleEIwWH3f8AP+fWuGcLjdhcDvmgBnkug37xlhjGauWEjrA6HADcBh2qiCShUqCexxViJANzb8LigC8WP2YEMA+cciqLzZcibAI6Y6VqPMJLWNUCgY5yMmqNxax7Q29d3pmgCWCQR73i+bK8gcisyRm3AuCGB6etWYpGiIVmA4IO3jio5d8xweSOhFAEZkD8B2UejU6WcMibSCw6ilkiwCZAAR69ahV0MgXG0joaAJ0kDD5SA3vUrCMqF6kiooFV0IOd1Ssi4BDglO1ABEiBMFhmioXQO24ZGfaigDUmTuVwc9Kkhl8uLKHBPcUhm3oVKhveoUkYvh+F7UASy3srDBPzVdgvxbQgZO89SKz506HI69akBjaRURgz9SaAHtqZkDp5YAJ4JFPIa4tfLxgDqKgWIPIeTweoqUQGI4Vy2eSc9KAGJGqTD5gNvTHarN9G5hR485PQnvUUKhJsDLKT1ouJn3MeWAPfpQA1ra5t1SV9xVsfSmoqPKGkByTz9KG1GWfMTKPl5GOgFWtwmHzFEbHGTigCIwvE7Pk+WegzUHlSNguDsJzii6V0lHzg46c5qP7Q33dzE+3SgCG6+SQghcZ44p0Yljty6lSD2NEsLKBI25lPY9TSsx+zNGxIHXAFAEavJ5bJtyTz9KjRJniO3IA7+tKJAiB1cqfSplumCtklkPQbe9AECXIZQpBBHH1rej8MXMekvqW07OwNZtrCJbiJIUyWYckV7VewfYvAq2rx73aPGPegDyfQ/EE2ms1tMu+NuAuODUmqaFqEP/EzeBlSXJQKORWZclra5IER3B+M9q9J8Ia5a6vZfYdUKDy+F3d/8/570AeZxXs6yqrFi8eAN3avVfCnxAh+wLFfyqHQ7QO5qp4g8AW0iPqOnSDn5sDGCOtedXtvcafJtKlW6/MMD60Ae8Xniaxhs/OWZCG7A9Qa4+/1m01O8jhhgVe4yMZH+f8AOa84h1GbaizE7T2Fa0esQgARLllAxn/P+f1oA7jQJPI1JoZIR5YbKueB1/8A1/5ya0tTuIbrVkhGIwi5OT94fT/P5VzNhrMJtod6HKZbB4J/z/njObaEXU5vEiKEqchuc/5z/kYFAA9jcNcvMkoxg9ePf/P/AOoVoWUW9kZkAbAAb6dx+P8AnPFR28lykarKFI3Z3HqF/wA/5zjG6ipcQIEKhxgen+f89+aAMe6t2YYQorbiu7HQev16j/JNTRSQaTYGRthLfe7+n+f/AK3NS6jbiK0LuvQZUZx/n/PbOeB1nUp5pFiyoj4LDPf/AD/nHFAG5e6ul9cu5bCKrKuO56/5+nsMpb6tIGQZRlZRljwMZ/z/APr4rl0ib53O0hQdy55z9f8AP8qfZ3n2ZQrZbB4T1P8An/OeaAO4imSd+VCgfMpPX/P+fXEFygt42dSSvZfXOOAP8+nTmsq3uwBGGmCtjcAB79j9f6+9WroStKW2fMBlQTwOM/Tp/nHFAD3RltjIV3K/QMex7+vP+ccZoxMygSbQdqnYoOO+eP8APv14qU3DGNcAbkfdtGcDA7/j/wDX7VVe4aW58zylL/xKvG057d/8+vNAE1tKxZpMFeflBOD0/T/PqcXrQhpFjOD8oGCM/n/L9OnNY6nfsBOdxzgDkH/Of1x3rRtopV3HIUbeScHp0z7Y/wA4oAWeFXmkAdCC3zAjkf5/zyOdHSoz9oBx06Hsef8AJ/XrxVFYWWZjgFWILccH/PHX2z2rfsrQStHKrFVAxgjp7evX/OaANuFfPkR8YweR2/z/AJ+m0mQoHGM+tU7GIC1UoDgjvVuQpHDljtUckn/P+fpQBmeI7r+z9PllCs+QcgV4FeyrqGpS3Ms8m3zOA4ORz0z/AJ/pX0Zc2UOoWMkT4YOpGa8G8W6Kuh6lIrpIqyOSueRjP5/59aAGR+IXNmbG5w6BSIzj/P8An9Og8H3kmmQC5lR1tzJtbJx19v8AP9a4DcoLEkgZ4PpXoWn2jat4EeNC3mBtygY54/z/APqoAn+I3hxLqey1WwTKuQJCvf0NXDZwX+h2EKhwsbLuB6/5/wA+1SeCtVW8sLnTL07niXaAepPTv/n9K67T9GisrPdJk56bv8/5+tAGX4y1NNB8OLAjld0e1QvTpXlHhu4jFz5z5IdiOmCPSuk8b3sms6/b6arKyE4GD0x/n/PNKuhw6fNbINhCuDtUc/5/z0oAxvG02+CJmEmzGdp9e9cR9ojZduMDGOa9C+IYjFnGwBUZ4B/z/n8q86htBcruGV2jPPegCZFBjCAZx0bNMk/dyKsfIzzu9acj5baoAA/WhjHu+UYA5IxQBeeUIglVQO20N0qvJKHkPmLkN0I5pssaOEckDPGAahdXBVUI+lAAJWUE7Q+009X35PlEAninNEIipYpl+SuOtQyZkGITnHVaALEpB2iWMAAde9MWFCW3FcY9aIUZ9qFSXUZINRTsu/PTP6UABcBiEBwPerKKrxbtmGHoetVkhGwkkZxkU5TIOmPagCTy27NiinrHMRnCnNFAGgirDEQefrUW9X4G0mn7lkGOuTjApViW1kJ2ZGO5oAgRGknYZJ/lU5jWMDIqMB5CxRQPp1pXaSNhuGfbNACxs7MwXgDrV/TYYJGZrhuBnjmqUuUAPCg9qlt5ZbdW+YKre1AEyMMtgKFB61VkZVVg5O3PWgmRdxD/ACk8nFRmJrnI5wTwPWgBnmId3lfeb2p/lScLg57mlWM24ZcKP9rPSpLeN2yVXePrQAGNVUNvy/eq7KvmYVhk981PKShWJEx744qvLb7Q7FvoBQBCwKyZEnI9TVyW2mmjDwcg8HFUvLV1yu4Njk+laeh6lHp8/wC8G9egzQBQMCKgWUbWB596QqxZn3ARk9+tdBPYJqMksvAx0wOKisfDpuLyNW5jz8wB7UAdL8PNE/tS5e6kT93HjA28GvTNQgW6tTbkFUTpjjpWdpC2nhvSkIARcDIXoK2Zr22vbJHhZfn44NAHg/iGAw6nOVQFFb8Kd4e0K81+7jEAKoDgueleieIfD8F3IsMQILYBIH40/Rp00nT5rUR7JApwQOpx/n/OKAOq0nSTp2li2nlD7VwTWTeaZod3IqShMg4Oe/8An/PNY0euXgtmW6dl2gnOf8/5965LWdbuRKqQHIJ+960Adzc+BdFvYWaDy/NYHZtPA+lclqfw+vtOTzYcEE9AMnFYK69qmnGN4rolgPur2rvfDvjG71QxQNbNK7Lgn09TQBy2i6Le3N0I3Rtit8xNemQ6ba2cK7k5A7f5/wA/WtKLR4InEwTEjDp71NMicgnJFAGbcQxLbhWiABHYc1TitILe3aRmCrj5cHt/n/OK32tmnCxrjBHpXIa1fxxyvallA5GPT/P+eOKAKGt6nNNGyRPiMD7wOcj/AD/nseXcRzyJ5i7AMZcnknrn/P168Vfvpdqs5hyMYJQ8Aen1z/nOKpTsFttqZJYgL3P+c/5zmgCJotrMsKBmA+7nge5qFoA6CJiQ7gbsc47f/W/+tzVr7NvsJHY4LA89M/5/zxmqUs7RwRKQB8oUMD37fz/yKALcUggCFIgoj43Z55x/hWjLdpcOdj5JOTsP49f8/wBKxVLOFXlZFJGXOd3+f89qnjkZfNIVUZQVJAxnnt3/AM+tAG5BFFHHtUZOMkMMYPT+v+e1NXjiZU+6zjJ479CP8/TpzUCXO8KsW4tjJ5wCcdv1/p3ptyskr5TAZVwQDkf5x+ntQBKY0d2m5L7vlx+f9P8APe7azkuQXO4DkAfp/n6+1U0haJQAGLE7pM8/U/y/zitiysoh+835kJG7rzz/AJ//AF0AXI40awjOGHHIUjg/5/z6a+kWLNMq8hF4x+GOf8/41mWli1zdRiJh5UZyV9c9D/n/ABrt9PtltoeAAT+n+f8APFAEwAij2Hg9PrXI+N9bfT4Uto2O+Ucbev8An/PtXYOm9iXY4xkV5xqd9bw6zcHUkL4bMQb0z/n/APXQBseCTraWmdTJCZ+Td6en+f8A9V3xT4St/EMPmSP+8UfKVrz65+IdzK8ywYVFP7sDsP8AP+etGk/EC+sbkCcCWD36j2/z/KgDmtY8M6jpHmmeIeWD94DqOxrrPhfqCzSS2UhP3Pl7f5/z9K7ODXtD8SW3l3PlqXGMPj/P+fpVaHwLaaffJf6XMEBYAgHqM/5//XQBwmy48P8AjiVRxBK+Tv7AmvYZJGl04kLuXZ6Vx3xA0Frq1ju4Yj5kWN0inkj/AD/nrXUac3leEkIYyOIvx6f5/wD1UAeT2aLfeMd4LFo5MDIzitS5Mlx4nijC4MbABkHUdf8AP/6xWHpU7W/iieNGJeWQnkZwa7eHw7cjWo77DOo6se/+f880AcZ8SI5Le4RXI8t1HbjNcDLL+5XA2Z67f8K9L+J8qyX8W5AFCEZx3rzF5GAwWDZ7GgCLAjYNu+U+/Wr2ZNisiqVYZO4ZxVN2V2yYsAelWLYM6dQvpmgC2+DCFMah8Z6VWjHm5+UBh0PY1ZwrWCl3IdflFVWcqgABGO4FAEU4lkuNwQ8dielTJLl87QB0ORSGYbDxkg5zVYu7SErH05oA0BMigHGWAwaqPEkjArlTnpT4JVcbZVx74pkqL5x+Yhh2oAc8BSM5IJHvSYRV+8cnkU1EycFsmpRbKpXzGIbttoAckzBABg/UUVJ5SjuD9aKAL4UKNwwD3pk20Rhi2c9RTi7zcqvCilQK4xIoTHegBsMsawny0LOT1PaoWR5rkbcg/Wr+YoUARST6mqwkIk3EhFX9aAJWTfGPN4AOBjrSqnmDa5AUHPPeomlO3cF3GpYyZIt2wk9wKALDqlwuyMBV+nSs8ApcCMbiGPXNSSyGMbFO0nrzSIGyrelAE32cJvLkMoqJZGUAplVzjj0omnd2KKePSlWExr+93HJ6elADp5wUZSBgDOB1qnHJ5kbKI/v8Ak9KJ5vKZ0WMru9akgQlNzDoKAEa3MaGNSCzfpTY7HawWRgD+dFxIsZVUYlfWmxtJLOhZto6DJ6UAeneHdJhutOW2QOQ/wB+Su3tfCtrHZeUsQBAznua5jwKtwIVC4ZPX0rstR1y10uMiWUK+3vQB5v43nvbRhZQIzJx0qbwQl7PIiXAcBcsQ4xj6CpZ/EEmpamXWz3opyOMmrSa/JbX4P2ZkB4zjFAHXXFxa2sqqY8ytwCR0qvLpFvcF5nZSx5C9MVLYvHqMHmNgSe/arUOnpGBmRnbPOaAOL1iyjXTWSQgMT91e/8An/PrXD39xAjsrjbhdqhetek6/awpcNM8jEqCQnb/AD/npXj+ryT6jeOzRbVjySFPQe9AEdnBNfXhUMSjNjJHIr1/wfp0Gi2iM5zJjJOO3avMPDe1JkmkkCBckAHk/wCf8816TY6nF58cSuHyQCM/5/z+NAHbrchnDA4BOcHrQ8YLGTHJHNZlvetcKDsCqpGDjqKnu78eV5aL83pQBXu7+UloomK4/iBxgVxl5CZnmaQliSduOoP+f854rUn+0LfM6xnA7buv1/z+tUWETSbwCJAeVHr/AJ/znNAGBPBJt3HIUDgfh6f5/rWfMFY/PlGUfT/P+frXTy2rqmZXQ7xkYHQ9h/n+Waz/AOzSXaSQBjnOFPp1/D/PSgClbNJ9nETPmN1LYznHH+f89ayRbjjI39UJ7D/J/wA9K2o7FjbM8WFbBB56D/P+c4qAw+T/AKxd2xdqjPOccf5/rQBQWNLcjeoZ1+YsvakmkXYibA245HHTn/P8verYgcu0hfIz0z19P8//AF6V7KdkAMexCMfNxkH0/D/OKAKmzaY50cKN3Yde/wDn/OX201wZizYT5hljxkdc/wBf84qGcNGyRAKqK3HOccf5/wA4q7Z2y3CqpfftUEkkg9T/AJ/+vQBaTy5XT5XzvACjv/n/AD140/Jk8kxRxnnAY/8A1v8APp71nQJcecirtKnuD90/5/z1ruNE0x1USzr82Ac9v8/56UAT6JpvkwI7Y8wgZzWsQdwGMY5rN1LUotOjIJIY9B/n/P6Vc0uRp4fMc8kcZ/z/AJ+tADdWE7WeLXIcHPFee+O4I7hIN7bXAwxH8/8AP/169PEgiQk+mTXn/iK0i1LT725ydykhR9P8/wCRQB5hYac0959mjjLkjGV9+hr1DSPANjbWq3Go4JIBKk4/z/n6VR8F2UGkWk+pXysCAQpbsP8AP+elcprviu/1nUJY4biSK1DELg4xjv6/59aAPRIrPwr5xRdgaMkHnr/n+tb9lLa3UYjtZBtXoM+lfP8ADd3MIKyTE5OVbJrQtPEF9os6GKVnB9D0oA9xlvIpHNldJuVwcE05kWw0944+YwpI29hXJ+GPE9v4ktzDdgR3SjgHqf8AP+e1dXKrQ2skZyw2cE/5/wA/WgDxMytp2rzXUWPMEpPPYV6jo3iyGXT/ALjsWHAx3ryeSCe68SPCikhpCCor2fw5olrZ6aDLGAdvOR7UAeQeMdQn1XUJd0TKFYkL3ArkZYgI1LblGeM11vjKOMeJpkgmAV3+Y5rlLkiMtG+588K2eKAGGBQxUEZyCMGpVjKZG3P0pIrdRNxIxGBjHWrKQP552E8LnNAFSUGSLG4k0xMqCkmQO1XJkcOBtC8de1QyxOBhyMdsUAQmSKMAOpX6d6VGFxIqFyvoQaZcgwyhWGcDP1pYQOHUEnp9KALEluVbO4M6/d/2qZIS7IXTaa0LW1iZj5zkcZHpUF8qqxUqT3Bz0oAosVJABCnuamDyAqGwV9cVAYS2G+YDNXRGFEeWAFAEWU7tg0U95I93K4P0ooAvgsRhFwPrU8MBkR2yDt61ULlOBnHanW8roDk8E8igC3N+8VVChW6ZqtchwwQgcUNE8zkq4GORTBG8sgDkkL1OaAGwOSSMj0GatxSG2hORkE9qSGBFYjZj0NJgsSpI2E/jQBBITJMGKfJUkJKk+Zgbumac0jyDyolChehxUalhIfMGT6mgCW1EcMjy4DFedxNM88XFyWlZimcnmmTToQYwuD3NVQr7GwcE9qALd3Kks4wowowM1G9rJEjOWPz9garBXJO8Hp1pRcOVKHkfWgBoVXAy3zD1qRP9Yp6kHGBQMMFwOVIzUzJJuLBNq98cUAel+D797PSnledQ2CdvoKis7eTxXrLSTSNsjI4rzqG/vLZmAdgpPT2r1HwPBdCzN1tG2QYAHegDrbeDTdHhwkQcj0XNaDWthrFhjy1TcODjkVmyXlto6b9SkVS/IGOlXYpLaW3W4tSSrcjb0oA4+7sbvwrdDypzJHIwxuJOBmuz0rVbe8tvN3qWA+asnxOgbSTcyJvePnFcPYahLHply6OclMkZ6GgDtr6+tLm9I2eacE7R0+tcrqOn6e8k7CALKxwO341j+FNeuItX8mRPMV25YnpXTeJbrS4rRcHEhbn1HNAHFro6WH+tkXcxJ296saZcrbTK8km/nIXGar3Utv55Id5FXqff0qaw1XSYYJXnUb89D6igDrrXxQm0KVAQ9Oen+f8APpTmv2e6SVZCExx15Oa85vtSR23W52Bjkc8Vv6bqEk1vEDFsA4BJ60AdVBqfnFlztbJySOvb/P8Ak0+aDzCGThe/HJrDVt7qXPykfLt7D/P+cVp2c/nSqrE7QCPr/n/PFACv+9jYKjfLnnP41nvKyTYON2MkL/n/AD+laFzI0MuI9yrtJJ9f8/55xWMzMxIjccZDH0/z/nmgCS0kVCrEcuSRg9KdcCJypU7mPQjnHb/P+TUSIXgZRhULkLk8nt/n/DNLNmBVgCgSKMk+ox/n/wDVQA2WNYnVnbeOpw3Oev41YhvB8plV2QHCrjJz6fh/n0qlLcSXKOoiAKjIIHb1pVin+yq+0sVOQDxk5/z/AProAuTW8DuQVG04Y8cj2qBYWgeExgEMvTHOen+f8mmi9lggLNhnOF2j1/z/AJ60lor3V2CpJDfw+g/z/nFAG/odrNd3ZKYWJevGc12gbyVVfTqazNJtvstuCqkbup9avyrvhdl5xQBxXi66QamtvI3yNjGD+tbOmazDD9mtVk8zfheevSsjxtpwbTGvm3CSLBDAdP8AP+e9cXp+vAqkkm/90MxsB0Pp+X+cUAew3rSG6UJJ+7K5waxNShiBNojgGc7htGSD/n/Pas7RPElzeFZZ4tsRXHPrW7rFisdvDqUe7cnJ+lAHHeLrtbDSIrFAWG7DMevvXBixkvH22qs+cHA7133iuyN5osd/G/Vhlcf1rZ8IaHZadpp1G4UKxGTvHGKAPOT4Z1f7J81i6qo4OKhj0y4tbqBLyLPII7HHevRrj4i2S6nJapEjQBtpbH61rxvoOuPGyPE06jIwaAOD8WaENEtrPUdPDo3B69Bitnwb41N+fsV8dzsMKT/Kuv1rS4rvQ5FIUqicDH8q8V0iFo9bESB9wkI4HvQB6Gnh4/8ACWi4jXyt5z6hhmu01i6i0/TiJWCFlNSWNoqxxXMhBYJ3rgPiBqiXki2sbFgvOVboaAPOtaaKTUJZlbKk5JNc/ORMgbdtUdRXRavai2BXB3Muc9q5va8aDdyvpQBJFdFWGCcAc5FW2v33psUbSPmNU4tsz7EX5h37U8Eu+0nAU4we1AFq+ysQaNdwxknNUQ0pjHcdQKtGVGieJnGxRx71XhYwqNoLKfXtQA2aXe7FlJwPXpTEkk27ozjBqaSYJGGUAZz1FNTb5bYCkkdjQBatZd7jcxBParVxaS485kBRuCPSqds7FVIwVB/EVauJZWGzzWK9h2oAobSs2FJ2Dse1TLuaQF9p9AajCRq4wx54INSTIY5AFbdgcigB5JY/cPHFFSE7cB4yDjsKKANCBWZTuQZzxmhY2DMjAc0wXLK3QUhnkIJ+UGgCR4VgALOGLdhUIlYERqoBPJqNnVWEjsWA7GleRJUMn8R6AUAMkmkVvmfgdqnWTEZIx+XNVAwAO5MsKs22UiYsgyf0oAr/AGqSPJAGKYJHmyxOO5FLMNwHHHpU1uI4jmXBz1oARULEnPX1p7IEiY7Mkd6SVf4xtVewzTo5diEYzmgCrufaSy/KR0qJI5PMRQhCk1duDkLhMCqzXLKuAQpHc9qAFddspBHK9avtMLuMKpCBAAB3NZSyMd21slupo2kMuWI5oAld/LlYPljmvWvAWswHSo4ZZAjJzgmvJDIHJjUDJ/iPatXSrz7BqMI+cpkEjPFAHqviCyXxLAymTywp+UZxmtrQtOktdIhtC/3F7d6qWhtb+yjeORTJjI56Vb0y8NgzG7kQjsSe1AFXxjc/Y9Bk80Hp0HU157plvLdW81vathpV+YHniuj8ZeKLPUnNnFJv452nv2p3w+05f3srLgqcDmgCDRPDSaPELi5T992LUmsaY90XldMgnIJHFdbq9u9yG3yBAvIxXF6rrFy8rIZA0MfGQKAMC4s4Ykkdxl1XOAa5C4kPm8/cJ5x2FdJc3/2xlgLfMSM471nXFpFC5jCMctxmgDPRI+rBmVeVFdFZSOFYH0yCx6cYFZMsaJbhx95hwB602OSVSN53epJoA6tbo3AjTzAMYBPvWxLJ9lCMs28qegPr2rjbaYKwVOc8k1qpd72MLHEgbj1J/wA/5zQB1liDeIVlyrgfdBzn61SFiUZkI+UscA02wvpLWD1YAgbR/FipkmafarSbtvLHvz7f5/KgBbazQRhXPyg7hT7iIM6soXcPl3E9u/8An/8AVVhArnc69BgY9Kkm/dxkkqq4wuBzQBn+UI4JtyKrgY5HAFVJ9w8oxEbFAJH97mtGeOSW2Ckrhu57VXtLGR7kEquwHBz6UAZstrNdoUU7WBDYArp9J0hIfLZxhyobkVYtdN8ovIydeQc1Zln/AH65OFXqR3oA1oJFwAB8qjpSs5jmRT8oY9Kp22EiecnEed2T2rK8Q6rLBHDIrDyz1YCgDW8Q2v23RZoVGQynOK80tdDH9n3G3/lh8zHpXqOjXi3UAy28OvBNcuscMWtalayHaJwQo6ZoAzfD9zDqukrCi7WibnivQEAutENqMMzLtIry7QGGk+KpNPJIhYcZPevQ9MuJLa78qZQgckp34oAx7eNDBc6PMvMeSM9PqKW3nN/4XvLRMq8IKqvTOB/n/wDVVjxLpht7+HUoy2WYCTb0K1jeJ7ubSry3vLM4hcDeAOMe9AHnNvYyWt60ciMrH5iCe9SwzSWDs8bFJCeDzzWpq15DK63UcgaU8bB2NZU1zwSy/OvJXbxQB6d4W8SnVrP7BMBuIxuJ6/8A16x4tDW38XSW6RtgkMjDsayPBciXGuwIshUKckEYzXqgsQdY+1bR8o4JoAfqVx9g0ny2mVW24ya8iurd7y5eaQ7hknINdR441KS6v1soGKsDjcDxVHW9KGi6PDdIxLyAFtx4zjtQBxusRu8itN1VMDb3HrXOXMqOdhGMe1buq3e9MlSh5I5PJrBnAcrJuO5u1ACRhgo8tSSfTvQkZExdm6dafBetbgBowSDwSKmDLJCSwAkJzkUARQBZpSHjwCKi2SAlcbR/OrhdU8rHUDBxVWaVkcKSCmc0AMlTEfGAPeqoHOQKuM6SOwQHbSbEAyrYXOOaAFt0ZJAcgqeoBrRaF9o8tlZWHKnrUcNupw4XcR+tJOzuwKhlQevUUARTQSD5THgjmqqBi3BOfStKa9jls1VsFlODxgms5pVMmUXaT2oAnM9x081uOKKjkKbuJGHHIxRQBpkZk25+WpJGG4Bece3FIyMrjcPlz0qG5mySqDC0ARzK07kqwP8AKpo4SgBUgsO/pUUZ27QMfN1HpVw5EZYcgdaAIVVN2+Tk5pssgDERuSD1qvJLLI4TGAT0FWFjQLkjnPSgBqhtpAH4mopUUFcnJp7uxY4JOfSogoL5bpQBaRokRTIwIHNJK8cr5jIx6Cq/lorM33if4aZDlZS+35vTPSgBWM7SEkHbTQ4aTD9R7VI5MmWJ2+1NCR9Rkv60ATmJBGHVce1RbNzAkZBpbg7LdWMnzf3RUZugI9oTHpmgBAh3MQMbTWtpUEFxcATvhmHGTVS1iLxE9WbrU8ZitmUtwQfvUAbckd9pIMsFxJ5WexqtPrdxdQAtcN5rD7gPT2qxd6v9ssxbQsCMY9zWO9jcRvHvTaoGRgUAbeieH7u8AnMQ3Bskt6V6p4aFrp1iQ5CuPvcVwvhHUrjTpDHcsZE2g49K6p7q2QGTzlQuehNAFvXpTcWkk8cuxf51wc8NxKhVEHz85Arb1DUopo5bRZeEG4YPU+9UbDDny7mbGAcLnH4UAchOhh1IZj2uvOe2altZXunM0q/JH1z1ra1nQrtx5kOGB/SubthJaSSRvliBg8UAaFxZ/aIPtA2xRt90dz6VSkTavliME5wWIwFqeK5KRqpBwg7mkkvN2IR90Nuz60AV7YeUwLn5RyVrREkMbRSRjc7AEkds1WeIuh2EAt3qBN2PKf5cDGaANuzuEaRPmJwC7KTWxpipxIW27mOWz0rmFk2Qloxl+B061s2NnLLbIpJjQnkg5oA3/tG2QRMeQvQfWrkE8DALIQWAOAfyrLtbVVn3KflxjcadK8avk43AYGKAL80LTkIOjN27itfTtKUDLJ0yetGl2aSbJXOGKj8K2VHkYAHB4NAFa4UCMqBgDg+1UEs1OW5xnrWi/wDrCWwwPQVheItZXT7Jtsiqe69z7UAZ/i/xENI0xoY2BLjG4GsuO6OseFIPmzJyc9eRXDapqjazcMzv+7Xjb6d66vwCVaO6TcrKnKjNAHXeFZpI9KWNj+/ViOag8QxLDrli8ZKSzOAxqDSrwf2sdqFfnxj0FaviSzN5DHcquTFz9KAPP/Hccmn+JkuIsjGGLA9a7TQ9WGs2ltdDh4xt5PWsHW0XVPDjzOpMyMAGPOah8CyStKbSGMlR95iOBQB6nPGLzTGWRQxA6e9cgG83Q7uG5TzJQSi8c47f5/rXV6fbywyMj529qyrywVdU83aQig5A6H8KAPH4dPnluJmC7NrZ/wD1Uzcs8wTaRITt/CuluXZNcuUj+aI5ymKrWWkgas8xwqBS21u1AGj4Z0xLDXYDvzuAGa9UuZI4bdyWxhMk4rx7Rryd/EKLG2VVjnPpXZ+MdUMekxCNsSSjZjvQBzuh2s2v+IZbqRt0cchxmjx7e71gsRtAhbOQehrf8O6edF0VrqQgSMu47q871m/a51m7kO35uRxxQBh6pvniiXeCyCsi4iMYUMeoyKtXFxubenTPbtVaSN2Xez5GeM0AQxAmQBm496u7FUZDgZNVrZNsmWycipkRUkGRvQ0ATjZ07HoazyAZzG549aueUykiJTgngVV8plvB8pz6UAOiTyjIGwARkGoCPn3dcc4q7cyleq/KOx7VTBbhj0PagC3aXbqwbGR6eoq48q+cVJKqRxiooNj2qqyAMDgMKU7NwWQdOM0AVJ5xkKcYB6461Am13B6HPTFWbi2V3LhjtHWmhdpU4+X1oAWRULZ9qKlSJGGQzCigC+rvKRvbgdaiMSySlicDtTlhOA5PXtUckjJktgKO1ABFsDnjGPWrLyo0WxD+VUxcIGwFpRAZXLrn86ALSQgouGAc0hQRW7sWBbNMAPALZqG53sdo4UH86AJID5p2khSaHt9z4Q8dzUKqxIAzyeKsrGwuNmcA9TQAy5giiwAdzsPWmR23zgL97+dSvEiqTuywpqunllzksDwKAI5oyHZsc+lMiKAkOfmxS3LyuAwQqKhSIs/TJoACpklBZgMn8qkjVWuMbcgHAJpQoSYIy8jvVlofLHmEgjoMGgBizlHKxn2prxySuSSBj1psa4Yy7dxBxinLFczTHbGcNwAKAG200kF1vQ9OK147/wC0YMmTg81SfTLtEZ2iZFHrUG5olIB56ACgDeNw8ilx8oJ5we1UdS1GZkjAdjjvmkt8NBukfaMdPWsu6clyQuQtAAuq3MVwFR2POTk9a1ZNReSWOQyHeBk5PesGLa87MD1HertsYpMAqSc/M1AHaaV4w8gPDcASMw4Zu1Zt2q3Lvc5xlyTj0rNks4mdWX5SDxU8wdIooPM2rnJHrQA+6R40VwMLJznHaoI7cqFY4YHPFXruRY1gLlnVVGBioCWlP7sdRkKTQBWknWNBGM5/pST3m4BcYAbOQOoxTZYjHKfMznGFqJ13+WME+voKANOO9W4tgqMQVHIxzVmzv5LMIDKzLnIBNUooTGyADlhz6AUTFZZFboq8fWgDpbTU5GGFwo4Of8/5/Ct/SNOW5uI7mVw4PzEetcnpVqJCRzjoCa7ewaKztUw5Ug4BNAHQ+bFCRGoG48cVPIN205JOK52CbzbzzMFmBzxXS26rPFtIwccCgDN1C8SwsWm3/MozivItRvrvX9Y3RRs8jHhB0A9a6vxxFewOm3c0RJVsVJ4F0ZLRXvZF4K5DGgDJuPC9vpej75lVJmjLHPr6Vi+ELhLLV2UvhXOAB3rU8Wau9/q5tlLNEh2gCs/T9BurjVY2t4yoZgVz2oA7FoRZaxHcBhtcbuvWuqyl5p00bNtDKQKx9a0x7e1huySXRQPUE062vbia0gKJjOAeKAMKGeNrVtHmIDEnDfj0rsvDGnW+l2ojQAs5znHWvNvEjtYeIFljYbSOmOldB4c8TNIY1lK4j+XrzQB6W746YBxxWVqEga2cgDzMHFVrrUy8IkQgdwexFRxnzEGATnt6UAcLYWM03iUzSKyln6VY8YiKzO1SVmPTA6/5/wA81pRRSp4hBDgIh6HuPSq+vWMl94mjjkBaILuxigDD0e1NjayX7RssvByemDWr4fV/Et/K13kxQt8gxxVvUbK81C6jtLFR9nKgSY4xitm7ntPC2iFYlAl25I9aAMjxjrcEdoNOhdRIV2j/AArzzyDIXRm/HuKluppb+Wad2JkJyAR1pzO72ylYgH6H1oA5m9tDC7bXwM8gDg0yRlcOAMDAPNX72OVRh13KRn6VmudpwT9M0AOtZMOHA4A/Cn3DAxhomw3cAVFB/o5wV3K/UVOAqnodp6UARCdzGmXAI7ihHRZfMZvoafNbFkUIuG9DUJtZCPnGAtAEt9IGZZEO9OhGKpNP+93KmFxjFXlKLCTwD2rN5aU4Bz6UAXLeUxw7R8yt+lWAyvh2Un2qnCxzt6EdjVxCMqcfeGMe9AEM5+fK/cPakjdWTBBI7Z7VPJ+7g2lc57+lQlfLg3ZznpQA5ZI9vAop8cSmMEjk0UAXVZ2RQVyR19qrvtkY7hwamRynLkgZ6etOVQ7n5QB1FAFZUij4IyTR5jInBOKklgO7IIyetRoN42AZNADY5AGLOTx0qYTrtPyde5pFtjINijn0pvllU2kZIoAuwpEEWWVxgU2SSCXjBA7GokhIhJc1EZd2MDjPFAEsixjaQCAOAPWkf7w2cE9am+0AqqkA7O9SQokwMjYx60AU23Mhycc9aI7YJA0ue/Jq3JDG45J2Z4xVWRgqtCXO30oArudy/K2aiRZR8oJx609/LysY455NWoEG523AgdBQBLbxRxRKjyDLnJrtvD7aRAVV8MwPBPc1w8ihQHY9BTIJhGQys4J60Ae3S2WnajbsqojkDtXA6x4Tl+0sYItvHX0qx4f8RDT7fEjZ5HWtq78ZWLxbCnznr7UAec3WlzWx2sC2OODWc8Ehfa2FU9vWuxubyKV2kO1UwSAax5bZbiRHJGD29BQBhraZkVEHynrirEUawREIec5arkkaRPJtIAAxVXCYwA2PfvQBaigmcKylmI7VZkjV7mNZj82OgqK2uDEDkneQAF9qsXRBSOZioZm6DrQBJcMsxCcBFGfpVfcsMxaMZIGNx7etTNtFsxxww64qCA71aMcBT8xNACSuZHaQ8qFwM+tKNsNuC4y5PH0xUsoVCh4fJGABTb0jKtHjcBypoAjeaf7NG+QIx7c/SrEFusyxzBCGbn2z1qBP9Mj8iEfNx9Se9ba2dxaLFCsZAJH/ANegCWNlhRWeXbkZwB6f5/yakl1n7RHGkf3gvIHFMWxnAd2hcx4yP8Kv+HvC0t7cb2UBPegDf8KzvLGpljK4GAccGuujYxneBwBUEVkLC3jiVPujHSpQpGA/3aAG6hbW+p2rROoy4wTiqraQLbRfscLkEjGcVpJECOD054qcghACKAOGg8E28dwLpzvcdfeuktbC1tQpjjCkD0q45JY7RxTQQMCgDI8Ws39gymJSWA7Vi+FrySa0WN0O4cV1WpwJPpssZ6FSMVx+jMLO5khQkkNjFAGL4wtpEmecp0PHFcza3BS4wTsYjj0r0PxRIv2LlQSSAc1ymu6Osa2rxAbiuRgUAdToDG5ihVmLFTgg9q6t1S3ZAuM46Vzfg5dseSmG6EevvXSXgSLMxycDpQBnOkZ1OP8Ad/eI596mvrJv7VilHyjGMiq95em3v7aRV3K5GRjkVvyf6RhtvGM5oAwb28i8NQPcuQd3Ud8155qetvqtyZmwIm6LnqK6LxdcpNeJa3OSu7A9q5mXQpXuNlujNCp5bHQUAZzphgIQwU889qs2zjrIAXHer0lqITGiKCAcN606O0gW5aZsADIPcEetAGNqluflkWPhhkqKxLq3DxFgoV15x611krLOpVTxGMKa5y4VmdtgKuDjkdaAKcQgNquSd+fu4qCYrvCcjBrRitgrqSMH+LimvbyG5ZCob+6woArK+fkd+QMg1JJN8gDFS5/WlktflLsNrUkcSuYwSCf4ge1AGbctuOD8vsKiB2uCOTjg1sXNtEHG8fKf4hWNJD85CHGD1oAtmeFolDgK+MH60OSu1Y2HPOcdKqLF5khDH7vOK1VWMKsm0ggYINAFV2d18tjkirtnBAx8tvnyM4qlKQh+UlSetNhkdZFMfysf4qANQqiHaBjHYGimrC7DdISWPXAooAbMcngg+tRwrIXLEkLT1t2fJbk+lPiKrkSHp2oAZPukwd5+lQhCJBtJBqVyzMQq4UU2R/u7PvdKAD7SbaXjqRg4qUSkjeq5HvVURMWyR9atwI7IRtGB60ADytIgTbgnr71ILJjbGXIGKrSyjO5uDnoKe93JLAEQ7EByaAGQLhWDHr60wtJGuVbI9Kbu+XapJbNKudrIAWagBwllC4GTiqu5mud7npWhAfLjbI+Y8YqCVwWLKoPHNADPJEoaTPPamoJUlOeFFN3F2XaSNtTNh+W5NAC5MpIHIHc0pYxyBmQMAOBUkbRCMjH1qD5y2QMKfWgC5JO08fyoF2DJx2qGCRjKx5JIxTfO8tSqL94cmmq5STGQMjj3oAtPdsG2yHKjpSw3pwcITkYBqpdsNygA4I61HDK8UZVCc9KAL0zbV+fH0JqGSd5nRYyMDqcVVjEkoYsScDFSxBoozkfP2oAsDahEjsfMPanmdZGGW4qsVl8zeTkgflTlOFzIPmzkGgDWW4/d4kOEAwBU6PHFEHZcmQ4C1jxsZYhJK/IPAq4buRwi7dxxgHFAGo4SSECD7w+bPris6Y7R5gOWPDVailRCispO5cAZ7U4W0QusbW2+9ADtLu7WynScIXdPb3r0WwmtNRiW52gOBnGOleeS+TEsaMAmc/Nj3rrPDt1bLGI1YfMuAPegDpSYJMIqDnFWdKmiiuNsY5zyBVCWGWBTsI5G4+wqzpDMszGQAHPTHagDpWJmGaRoQQQaRnYIGUVEZS7FgePSgCdECck092BUDHFQhiQCfwqQt8uDigCKRSVwO5qEwtkEmp9wU98GkkHANAEMsJdcH7uK402U9tr8wCHypTkH0NdwXCoCen86pzQLI4dlBwcjFAHL+KlWPSlcR5bcBWTq8yXOnWx2YlC4XHau4vtNTU7RoGGB1Fc9daFMtjIrNnYPSgCr4LSQPKzEnae9ddcfMOBkd81xPhi5mgv2jYg7jgV2r5is2Mh+c9CKAMt4/OZ/lyyD5RUlhrBWf7LcDY5HFSwSrlc4znBpmq6WpljvYh8y9cUAcl4vsmg1i3uHY+W7c11UEMNvpJuHGAw71Q8QRfboIHZM7Dmrl8nm+H0hXhiBjHagDjbnN68jRAhonPTrT7WOYrIJY9oHqOWzXW6NoUKoWIBZh8wqjr8Bt/kXBFAHOSwRmLaqKhAJPPWuUnlVJGJxgda665iP2VpUJGBg5ri7mIwStkjHcUASpOsgygPPpVL7T9mnZm5BP5Vb0uJWkbyzgrzmkmthPIYuMA9aAKT3KzE8kr0zUBhBJVSQc5HNX5dPjtbc4w2GxkVnmXEgYAhc4+lAEs//AB5srbiw6e1ZMe7dkH6g1tvcKZVZVyQMEjvVK6VJGLQoc9+OlAEUEKTSEbgr4/Oo7i4mUeWygKOAwPWpIEaB974ww4NOMYy0b42k5FAETzNPGqYzx1NTW1rJKq8/KDzz0ojiMafuyCM9O9TQ4BU8qaALih4xt3Zx3ooLxjhn5ooAEmVLhRn5B1PrUdyqs5kj6H1prRKjDd1oYABQTQBGsbltpyM1NHGkMgzzjvT3l+VNq85olLFtzLxigCSZ49mU/HFRrP8ALtUYH86X5fsx34GegqAQspDE9aAHyWrTHzNpI7cVW2DaV24at2C5RYtnIwMZqpJGhkAUZyeTQBnBFictjkjvToHa3uVY/wAXBJFT3Mb7i+Bge9LDD5hVnPy0AQTgmciLvSwiOOJhIMux6Ckbi7ZgcKKmcjGQACentQBVnjVBxgE9MVJAq+SzMQT0FRNExYnORUkUywwPE49xQAyP5Qcjd6UmWZCCMelPiY4LEAA04R7kL9TnrQAw4AAPWnztbi4R5DgKuAB60x0KkhhkseKDZeYu5+o6UANdjNIuB8oNSyqUtDjHzHPvVdy0DKoJAzzT5Zi5CqMKBQBFayGNJExnPOaWKfLEtkntSTKFQSKcZ61HGsmzdzj+VAEgkZpCzttyelPklV1G3nbVco7xFweelEf7oDPfrQBZ83NuFAJBNTw3DW4Ys/tiqrLhR5YzmpRDuh5+Zjxj0oA1IJzMQQckDrWo19HDAu4jdwo4rEgRbYBt2CRgipSqGEPIc4JxQBZuf32JWOOMjPT2rZ8GWUtzephtxJ4I6VzszrJFsQlvlANdJ4PuJ9OdJBGdoODQB6smlgyhpScYANXRbQxEsFGQOtUtP1QagoyCCOtXrnCxHB4xQBCZnkbaCMVONir05qpbMrtkZqaRwWPoKAHmXoB1pxYMm4HrVGaQh/k6etSxyAKFJye9AE4I49qVlJTrS8gDnOacDgY9aAKzcLg9KASMDHB61O8QKnJqrKTFyeRQBLlYsktjisLUdWETeS2Nr5GafdXxluBGjcdMiuS1GWRNZWItmNj1PagCXTMnXnaIZj4OPQ13kcDzQnfXO6JbwW9874UB8Z+tdSZVThTxQBzutxtax7ozjAznPermk6itzaJE/LY5zTb6P7Skgfmsm1dbGBj2z1oA2rm1KsAhG1u1PeLbbBONwNOs50u4lZTxjv2NWJUVxkHkdcUAGmoUtzkciua8RyhrgADJBrpUfCEp0rkdZlC6gQwwSKAM66nSTT2TBGRXDTeZKzyMNxBPFelG2hNphwGB7+lcbeW32bUiqkNGw4FAGfbwr5HyHbI3PsajkUWsgYcFjz6VoEQGHfFkHPTNVUsp7qVk4J67elAFLMZd/mJJJO01HPZuSJFiyDXZ6f4SYqPMGR1ya208KsMlQMZztNAHl0cLJG37ohz92ssxzLIcBufSvcU8LROwZo1J69Kgl8EWm7cEAbrkUAeOWcBKESoT6ZqS5tgFEoOcdQK9VHg63actswAe3esS+8FYuibYllPUelAHm8snkt8jHkflRHd5C7wMfStvXfDM9tN8qHJ6YrnxCVnETgqR1oAlNxGScZooFqrciigDSZTuznPFSJAWBLfhzVtRbQxB2wZD2z0q3o2h3PiPUfslrMkTeWX3SZxgY9PrQBlfZ33xhckk8KoySasyW1yw3ONoB5B4Irr/AA74ZjtPEOnz/wBu6ZO0cm4RxyEs3HQcUut+HorrV72Q+IdNhDTMxjeQgrz0PHWgDjCqAYbr2qqDvZyfur6V3OhaC2kfEK202+8i5zCzn5cr9044I9q1IJ7mVQFl8Lo8rYWNoAGBJ4BHrQB5n5uQABxVxVjMGW+U44r0OT7XZSvFdT+FY5kPzIYACKztfWJ/FPhmQW8Mcc8UTyJHGFViWPagDgXLOfKU5A70+3U429Avc165p0Wo3viK+V7Oyh0m2mZd32VSzgdh6/Wo1S61GacaZqGjGKPJIex5Rfc4AoA8eEWZSc55606WYLmMLkA133iS5W78H2F5Ilt5v2t42kgiCBgMgEYpljoejDwxp2oSaRd39zdGTcIJSMbWIzj8qAODuN4thMkTeWDtLgHAPpn1qONEMZaU8npXr0ljbaf4TjtU0C9mt75iz2vmlni98446CuTvrDR7W1eSXwnqsaIpPmNcNhfc8UAcrLEotQw6niqvmMHAj5AqaGRXtyruODwtdQPAesx6P/aRgQJs80x7/nC4znH9OtAHLxsWkBYfP2FKbkq5Zzx0xXRaV4M1bWLK3vbOOJklZhvZ8bcHHNUF8Nal/wAJamjTQp9pZwSpb5WXrkH0wKAMK9uUdd2OR0qGKUTbQOD3rvfiB4Qew1P7Za20MNhMyQxqhA+cj07dKwT4O1C28RxaO6xC7fBUB/lORnrQBVGi3V3ps99DDutLUhZX3AYJ9upqoobaE28McCu9061kt/A3iW1lULLFcpGwHPIIFYr+EdSspLSC6WNZb5R5K7+QSQBu9OtAGBG0Hm7ZOEXnI9arSBN7SAcZ4Brah8Kajca/NokYiN5CGL5f5QAM9aptZ7Pln4waAK0aPwSpyaswxG4mVF+XBrp9M8FazrWnre2kSLCAQnmNgvj0puj+FdS1aScwQhBbSeVIpbDbulAGBLCQCu35h1PtUb+ZHH5a/Mx9a39e0C/8N3archWWdcq6/MDjt9ayEcPfK7EbcdBQBa8P6dPcTHMTNkjBr0uGCK1sRut13KOvvXLWGt21mVijQb8DJ9K6eK4mu40mXGxh0NAEEestbuAiEFuOneuotpZrqxDyKV45rEjhiuL1FKDI5OK62IKtqY8cYoAp2U8TAoD8w61K8ZLHsKxriCW0vPNjzt6mta2uBMgY8gigBAgTr+tKi7mJFSygMuAe9KhSMEsRQA/cAvXmmRks+c/hQcOuQOKaxaGIkdaAJWYqckVn6pdKlnI24cClNyWQ7uuarz2iXUDBucjkUAcna3TP/pO7gMRVHxNbyO8N9EWXbg5FXo7UQXU1s+VXqtT3iie0ET9zge/+f880AU9Pvt8IlLc9Cf8AP+fwrcTVJXhDRkMMYrl7jTpLFMRH5Hx0rf0iz+QHPUdP8/5/CgDRN04txuX73GagurN20wlCAeufWr08PEaY49KsXMQNpsBwpFAGDpl81riNzgDj/P8An9K6O1mVmZieG71yc0YSfa/IPTFbumEtH5Z6DpQBpOGSJ8c9xiuR1FZb6XzFQh1Pb/P+fzrsW4jKn8KrW1mjSbigx3NAHOpptzJH8rMqY/L/AD/niuZ1BGjkKyqCyH8/8/57V6syxwqQBxivNfEsRa7lSIjLHK+3+f8APFAGRDZiSUBQVEn3fr/n/Oa6HTLVbaYGRQSRnJrPsInjiVXbJHY/5/z+VaEOoRwyOtwN2OR/n/P50AdOt5DCqEEbCPyqwt/CzHa46VxkWqW93KUVsAjgH/P+fzFU5bO/N0DHJ8h5GDQB351SGIANIP60kGpQu5HmjJHHNeWapPqVuoRwzNkgN61lya7eoqrh1kXkH+9QB7eXR8FWABHJFRLaqzZDAjvivPNF8WfaYNkzFJAOhro9K1SaRmVxjHT3FAGjqWlx3AVWQNzXGeIfBqrE9xbJufGSK65/ENpHMIJGAbtmtBWW+j3RsACKAPn6aCW3laMociivW73w9YyXTtIqhj1xRQB5ZGpkfnIrtvhq0n/CVMvRRbP/ADFcZJMfMyoA46VJbzFjwSrAdjQB3vhzwvDbeIbK5/t3Tp2jkyI4nJZuOgqHW/BkNxrF5dtrunxeZOzbJHIK89Dx1rK8JbE8S6c5YKBN3PTg03xTP/xN71Q3ym4c8d+aAO4nVf8Ahblq3pan/wBBaucsNS01tTto5NFt5J/tIHnmVgc7+Gx0/wD1VR8CyBPF1tLPOAu2TLO2B9w966j+05LdAkfiuwRE4XNlnGPfFACeKrXS3XVrz+z7Oe8gkCS75WVwCoww5wT7e1Z2rKX8S+EU7C3hP/j1XH1y4P3vGOnknqTY/wD1qh1u6tv+Eq8O+XcxSpHDFumUgL94/lQBcubvSV8Uutzf6h5kFw7BXl8uCFue455/rVnU9RW50u5Oo21pLpzOGd9OvMNycfMON3+eKzLvUINO12/ez8YW9sLiYySQmyMoz9e/4VP/AGzoV1E0d7qekXDsCA/9nupz60AZXihrCPwFYDTVlFsbpwnm4Ld8/rUti4h8N+EY5b9rGF5JmlkD7cruJxn34H41W1+3sE8F6ZYWmpQ3eLpiZANuM55KnkCpPEGt22jT2OmWdvZ30VlbLHumTeu44JI/IUAdPDJ/aniqWb+3beW08oiOzgmYMAMfMcY/ya4XWI7htNuGfxfa3abObdLhiZPbFbXg/wASpea6Y57DTrUeS58yNNh7cZzXPXPicSBkj0TSemCRByP1oAy/Dmm291q9l5o+Q3CBh6jcK6Lxl4j1Oy8a38UF08cKRiEIOV2lBnjp3Ncrp8s9hc29wp/1UiyAepBzXoeuQ+ENTM3iG4vg7SQY+yhsEyYwMgc5HHtQBmXGp3On/C3TvsMrRedcsrMhwcAk9fqBTfG0kx8QeH75WZZ5LWItIpwc7v8A65rP1K+tH+Hel2cU6G4juXZogfmA55P5itHxPeWl7caJJDMkqQWce/afusDnBoAZ49luJvG8cHnP5KNEwQsdoPHOK1tR2j4x2YY8lUx/3waz/HU2kXMsOuWGoia4lZAYFP3VAOSe4PQVvJf+FbzXLTxNLqUa3DxLGsLNjY/TJHbGSPSgCbwjaxXtx4jjuFDx/wBpltp6Eg5H6iuOuL7Ubz4lwSXoKlL5I1jzxGobAH9fxrUs9ds7Cw8RyR3kYne/E9uueXG7II9RRruqabNquleILKSN3k2PcQqfmUqQef5fhQBc0eLHxa1V+5R//QVrgr5Nk7s64UOcfnXrWmv4Z/4SaTV4dSje5vU2qm7hOBn6E4HWs/U/C+kyaPK7sDfmUFPmPTPp09aAMzxZqt5pNvoNvp88kCx2qSKEOAT059elS6BqV3F4R8QXyvi7Lhi+P4m6n9a1prLRNb0/T59RuhDJYx7JUz98AdPpxnisnSRbXmj+ILa2cIlxODbxt12Z4/SgCprE01/8P9HmnZpZvPZdzcnHPeuQuoRZKskiYBH617JaaJbHw5Y2b7d0Ls23uM5/xrh/GllFEBGVAAHygDtQBwkl3JIdydFxmtjT/El7CqQbgEIwD6VkmIJExT1/OjyGCiVue4FAHsHhK4gliEsswaRvWuka+t1udm8V43oV5LCGJlI24wK7WPcyLPzv25oA6m81C1YiPcuW4oSAqoEfCmuC815dURjkqhBNd/YXMc9spVu2KAGvFMAMcigRkqdzYNW5JFiQsTxisC61AxzDyzlc80AbsC7UCk0XDqIyDWcmoqWQOcVNd3MKwMWYDAzQBWuGMiKIxzRHNsUAggmsGw1c3V1IqfMAcDFKdUf+1DEVJC0Aac2neZc+d/Fiq15ZkWzMi/MDkfWrn2suVPIBpW3yw4B4GQc0AUbqBZdKQvgOSDV3TDHsVSMOOMioDEZbcR8fL3qWwXYM5yaAL9ztHOM4pyjzYxkcelNVWdWyakhU7cj8RQBhX9mPOL8+lXdLAjY4P51FqMUjSgoxB7jtU9gmDgmgC/MScHOKktrgBe2Omap3zLtUZI5qKOURQnJGKALV3cb422cjFcJcoxvJNzDzM/Kf8/5/WuyieMoQGB3dq57U7SATvL8wcHj/AD/n86AMuC1mkAmcfd9P8/5+lXo7GC5ZiOWx0/z/AJ/Q1NZsZotq5B6Gs67+06ddxvkgbuo/z/n6UAZ1xpMljckOSEJyp/z/AJ/Gki1f7FcBd5kReRXbeXb6pZbZFBbBxXAaxo89hOzxKxUn7p5oA0LnxRFI0Ye2UqD1Pbiq+qDTNRgWSHCuPanaFpP9pM8VwMdwe4rRntNNsrsW05UHv2oA8/dza3oKZwDya7uHUy+kxTW2C6fexS6p4Tia2M9mquvXiuc068ewuvssiHy5Tg+1AHTCGHxHH50Pyyp3HXNXdM1Q2G6xkmHmjjDVzU8snh7UkmtgTBIQSQan8UoJorbVrdTuYfMVODQBvS37JIROwL+vNFcjBrltJEDKTv6d6KAMORY2kVEP1NNlRIjxwfSorb/Wmm3J/emgCVTtYSFvlHary3Iu1/eqAB3rIPar1v8A6k0ASMVmZivyKPegXJaPaOQvQ4qrN9xakT/j2H1oAQ+Y46nFWreDEZbgfWol+6v1qaQnYB70AVPsrl2kJOBTgE8rePvVPGx2kZOM1XUDc/AoAVpl8oAD5qrSO2ePvZxUjfeWlP3Qe+6gBUU5O4jjtQSVYnGM9BSt99qD9+gBjuzPjd83pUjQeawj3YA60yzALuSOaen+sb60AOlVbdcHkYyKnO14Vbd25AqjdHL/AIU+2J8h+e1ACzbCoIBpI1VoypAXNSOOI6q/xn60AXGCBlGO3JqITv8AKq8JmibhV+n9KlhA2HgdKANXw/ZzxzrJGCdzZzXfFDcY3nLAevSsDQwBargdv61s2JPnnk9P8aALl1YQ/ZlVVG4jBNS6JpUOmyE7c5557VOvKR555H8qudn+lAEqz5clR9K5HxgqXEDFiBgfrXTR/fIrjfFByZgfb+dAHDm2YEyD7i89aA7CBs/eBwPpSxEmNsnuakiH+jN+P9KAJdODrKAeB1IrvbK43QjYDnbg5rh9H/10v4/zrq7XiE444FAF1dkMUrnG4jmpvD2pxQoUeT5i3ftWTdM32JjuOdnr7Vz9k7fb3+Y9PX2oA9OvtUiC7A4JY4wKym2LLv8AvBsHFc1G7GblifxrXjJNnGScn/69AGuqxudrHO4ZFch4jv7iOcwRStt6Hmutb7sZ77etcPq3OonPNAGh4WzFeKyg7WGG+tajgJqz7jwzVX8MgfapBjt/WrupgfbY+PT+ZoAlS4eO6EKfMp5rUt3k2Hvk1jWv/H+f90fyrdtvu/nQANCdhbp6inW8eH2hSBVpfumiHqaAEcvGRgcE4p+WVeOtSSDMdIPu0AVbhgUyRyKbB13DpUk33X/z3pmn82/Pr/WgBt3F5uDn5s0yeICIAtzU7fe/AfyqG66A+1ACJbCGMyAjIFZ1z+/RnC5K9q1J/wDj1/KqBHyD3/xoAzYLsrKCBg+n+f8AP407VAl5AMttz0PvUDgFwSOcf0NMvP8AkHg+5/lmgCjY6hLaTBCSQD+Y/wA/5xXT3Sx6lpxbYNwFcZc8Rkjg7j/MV2WhfNpseecpzn60AcvpF+LG/dJAcngH0/x/z3rE8SGWTUGkVyzYyCO1aurADUQQMZx/I1m6jzPnvj+lAF3wv4klssQXQLxng57f5/zxVjxTp0MkKajZkZbkgVy03yyPjj6fWuz0f59AIf5hjvz3NAHOw3T6hprW0rZdex9al0XUCZm0u7AeI/dJ7GqViB9tYf7X+NRoSPEikHnP9KAKWs6TLBqkyRA7M5GKK6q9RWunyoPPcUUAf//Z">
            <a:hlinkClick r:id="rId7"/>
          </p:cNvPr>
          <p:cNvSpPr>
            <a:spLocks noChangeAspect="1" noChangeArrowheads="1"/>
          </p:cNvSpPr>
          <p:nvPr/>
        </p:nvSpPr>
        <p:spPr bwMode="auto">
          <a:xfrm>
            <a:off x="317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p:cNvGrpSpPr/>
          <p:nvPr/>
        </p:nvGrpSpPr>
        <p:grpSpPr>
          <a:xfrm>
            <a:off x="3707904" y="1628800"/>
            <a:ext cx="2137420" cy="2797279"/>
            <a:chOff x="3707904" y="2564904"/>
            <a:chExt cx="2137420" cy="2797279"/>
          </a:xfrm>
        </p:grpSpPr>
        <p:sp>
          <p:nvSpPr>
            <p:cNvPr id="47113" name="Rectangle 9"/>
            <p:cNvSpPr>
              <a:spLocks noChangeArrowheads="1"/>
            </p:cNvSpPr>
            <p:nvPr/>
          </p:nvSpPr>
          <p:spPr bwMode="auto">
            <a:xfrm>
              <a:off x="4067944" y="5085184"/>
              <a:ext cx="1502334" cy="276999"/>
            </a:xfrm>
            <a:prstGeom prst="rect">
              <a:avLst/>
            </a:prstGeom>
            <a:solidFill>
              <a:srgbClr val="FFFFFF"/>
            </a:solidFill>
            <a:ln w="9525">
              <a:noFill/>
              <a:miter lim="800000"/>
              <a:headEnd/>
              <a:tailEnd/>
            </a:ln>
            <a:effectLst>
              <a:outerShdw sy="50000" rotWithShape="0">
                <a:srgbClr val="808080">
                  <a:alpha val="50000"/>
                </a:srgbClr>
              </a:outerShdw>
            </a:effectLst>
          </p:spPr>
          <p:txBody>
            <a:bodyPr wrap="none" anchor="ctr">
              <a:spAutoFit/>
            </a:bodyPr>
            <a:lstStyle/>
            <a:p>
              <a:r>
                <a:rPr lang="zh-CN" altLang="en-US" sz="1200" b="1" dirty="0">
                  <a:latin typeface="+mn-ea"/>
                </a:rPr>
                <a:t>顾维钧</a:t>
              </a:r>
              <a:r>
                <a:rPr lang="en-US" altLang="zh-CN" sz="1200" b="1" dirty="0">
                  <a:latin typeface="+mn-ea"/>
                </a:rPr>
                <a:t>(1888--1985)</a:t>
              </a:r>
            </a:p>
          </p:txBody>
        </p:sp>
        <p:pic>
          <p:nvPicPr>
            <p:cNvPr id="153604" name="Picture 4" descr="https://timgsa.baidu.com/timg?image&amp;quality=80&amp;size=b9999_10000&amp;sec=1540916433150&amp;di=7f0c0fb9d7be219472ee56bcd716e1d1&amp;imgtype=0&amp;src=http%3A%2F%2Fwww.shz100.com%2Fuploadfile%2Fportal%2F201506%2F01%2F174602h2f8joofmkfsnk2n.jpg"/>
            <p:cNvPicPr>
              <a:picLocks noChangeAspect="1" noChangeArrowheads="1"/>
            </p:cNvPicPr>
            <p:nvPr/>
          </p:nvPicPr>
          <p:blipFill>
            <a:blip r:embed="rId8" cstate="print"/>
            <a:srcRect/>
            <a:stretch>
              <a:fillRect/>
            </a:stretch>
          </p:blipFill>
          <p:spPr bwMode="auto">
            <a:xfrm>
              <a:off x="3707904" y="2564904"/>
              <a:ext cx="2137420" cy="2520280"/>
            </a:xfrm>
            <a:prstGeom prst="rect">
              <a:avLst/>
            </a:prstGeom>
            <a:noFill/>
          </p:spPr>
        </p:pic>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88640"/>
            <a:ext cx="8219256" cy="1008112"/>
          </a:xfrm>
        </p:spPr>
        <p:txBody>
          <a:bodyPr/>
          <a:lstStyle/>
          <a:p>
            <a:r>
              <a:rPr lang="zh-CN" altLang="en-US" b="1" dirty="0" smtClean="0"/>
              <a:t>中国代表提出的要求</a:t>
            </a:r>
            <a:endParaRPr lang="zh-CN" altLang="en-US" b="1" dirty="0"/>
          </a:p>
        </p:txBody>
      </p:sp>
      <p:sp>
        <p:nvSpPr>
          <p:cNvPr id="3" name="内容占位符 2"/>
          <p:cNvSpPr>
            <a:spLocks noGrp="1"/>
          </p:cNvSpPr>
          <p:nvPr>
            <p:ph sz="quarter" idx="1"/>
          </p:nvPr>
        </p:nvSpPr>
        <p:spPr>
          <a:xfrm>
            <a:off x="5004048" y="1556792"/>
            <a:ext cx="3600400" cy="4104456"/>
          </a:xfrm>
        </p:spPr>
        <p:txBody>
          <a:bodyPr>
            <a:normAutofit/>
          </a:bodyPr>
          <a:lstStyle/>
          <a:p>
            <a:r>
              <a:rPr lang="zh-CN" altLang="en-US" sz="2400" b="1" dirty="0" smtClean="0">
                <a:solidFill>
                  <a:srgbClr val="FF0000"/>
                </a:solidFill>
              </a:rPr>
              <a:t>七项希望</a:t>
            </a:r>
            <a:r>
              <a:rPr lang="en-US" altLang="zh-CN" sz="2400" b="1" dirty="0" smtClean="0">
                <a:solidFill>
                  <a:srgbClr val="FF0000"/>
                </a:solidFill>
              </a:rPr>
              <a:t>:</a:t>
            </a:r>
            <a:r>
              <a:rPr lang="zh-CN" altLang="en-US" sz="2400" b="1" dirty="0" smtClean="0"/>
              <a:t>  废弃势力范围；撤退外国军队、巡警；裁撤外国邮局及有线无线电报机关；撤销领事裁判权；归还租借地；归还租界；关税自由权。</a:t>
            </a:r>
            <a:endParaRPr lang="en-US" altLang="zh-CN" sz="2400" b="1" dirty="0" smtClean="0"/>
          </a:p>
          <a:p>
            <a:r>
              <a:rPr lang="zh-CN" altLang="en-US" sz="2400" b="1" dirty="0" smtClean="0">
                <a:solidFill>
                  <a:srgbClr val="FF0000"/>
                </a:solidFill>
              </a:rPr>
              <a:t>陈述书</a:t>
            </a:r>
            <a:r>
              <a:rPr lang="en-US" altLang="zh-CN" sz="2400" b="1" dirty="0" smtClean="0">
                <a:solidFill>
                  <a:srgbClr val="FF0000"/>
                </a:solidFill>
              </a:rPr>
              <a:t>:</a:t>
            </a:r>
            <a:r>
              <a:rPr lang="zh-CN" altLang="en-US" sz="2400" b="1" dirty="0" smtClean="0"/>
              <a:t>  取消日本强加的“二十一条”及换文。</a:t>
            </a:r>
            <a:r>
              <a:rPr lang="zh-CN" altLang="en-US" dirty="0" smtClean="0"/>
              <a:t/>
            </a:r>
            <a:br>
              <a:rPr lang="zh-CN" altLang="en-US" dirty="0" smtClean="0"/>
            </a:br>
            <a:endParaRPr lang="zh-CN" altLang="en-US" dirty="0"/>
          </a:p>
        </p:txBody>
      </p:sp>
      <p:sp>
        <p:nvSpPr>
          <p:cNvPr id="5" name="矩形 4"/>
          <p:cNvSpPr/>
          <p:nvPr/>
        </p:nvSpPr>
        <p:spPr>
          <a:xfrm>
            <a:off x="683568" y="6381328"/>
            <a:ext cx="3600400" cy="276999"/>
          </a:xfrm>
          <a:prstGeom prst="rect">
            <a:avLst/>
          </a:prstGeom>
        </p:spPr>
        <p:txBody>
          <a:bodyPr wrap="square">
            <a:spAutoFit/>
          </a:bodyPr>
          <a:lstStyle/>
          <a:p>
            <a:r>
              <a:rPr lang="zh-CN" altLang="en-US" sz="1200" b="1" dirty="0" smtClean="0"/>
              <a:t>巴黎凡尔赛宫镜厅，巴黎和会举行签字仪式的地方</a:t>
            </a:r>
            <a:endParaRPr lang="zh-CN" altLang="en-US" sz="1200" b="1" dirty="0"/>
          </a:p>
        </p:txBody>
      </p:sp>
      <p:grpSp>
        <p:nvGrpSpPr>
          <p:cNvPr id="7" name="组合 6"/>
          <p:cNvGrpSpPr/>
          <p:nvPr/>
        </p:nvGrpSpPr>
        <p:grpSpPr>
          <a:xfrm>
            <a:off x="395536" y="1412776"/>
            <a:ext cx="3810000" cy="4979268"/>
            <a:chOff x="5004048" y="476672"/>
            <a:chExt cx="3810000" cy="4979268"/>
          </a:xfrm>
        </p:grpSpPr>
        <p:pic>
          <p:nvPicPr>
            <p:cNvPr id="66562" name="Picture 2" descr="http://images.china.cn/attachement/jpg/site1000/20100521/0019b91eca570d605b0057.jpg"/>
            <p:cNvPicPr>
              <a:picLocks noChangeAspect="1" noChangeArrowheads="1"/>
            </p:cNvPicPr>
            <p:nvPr/>
          </p:nvPicPr>
          <p:blipFill>
            <a:blip r:embed="rId2" cstate="print"/>
            <a:srcRect/>
            <a:stretch>
              <a:fillRect/>
            </a:stretch>
          </p:blipFill>
          <p:spPr bwMode="auto">
            <a:xfrm>
              <a:off x="5004048" y="3068960"/>
              <a:ext cx="3810000" cy="2386980"/>
            </a:xfrm>
            <a:prstGeom prst="rect">
              <a:avLst/>
            </a:prstGeom>
            <a:noFill/>
          </p:spPr>
        </p:pic>
        <p:pic>
          <p:nvPicPr>
            <p:cNvPr id="66564" name="Picture 4" descr="http://images.china.cn/attachement/jpg/site1000/20100521/0019b91eca570d605aff56.jpg"/>
            <p:cNvPicPr>
              <a:picLocks noChangeAspect="1" noChangeArrowheads="1"/>
            </p:cNvPicPr>
            <p:nvPr/>
          </p:nvPicPr>
          <p:blipFill>
            <a:blip r:embed="rId3" cstate="print"/>
            <a:srcRect/>
            <a:stretch>
              <a:fillRect/>
            </a:stretch>
          </p:blipFill>
          <p:spPr bwMode="auto">
            <a:xfrm>
              <a:off x="6084168" y="476672"/>
              <a:ext cx="2109812" cy="2584520"/>
            </a:xfrm>
            <a:prstGeom prst="rect">
              <a:avLst/>
            </a:prstGeom>
            <a:noFill/>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2563" y="2111375"/>
            <a:ext cx="8778875" cy="2636838"/>
            <a:chOff x="0" y="0"/>
            <a:chExt cx="5530" cy="1661"/>
          </a:xfrm>
        </p:grpSpPr>
        <p:sp>
          <p:nvSpPr>
            <p:cNvPr id="48131" name="Rectangle 3"/>
            <p:cNvSpPr>
              <a:spLocks noChangeArrowheads="1"/>
            </p:cNvSpPr>
            <p:nvPr/>
          </p:nvSpPr>
          <p:spPr bwMode="auto">
            <a:xfrm>
              <a:off x="0" y="0"/>
              <a:ext cx="5530" cy="0"/>
            </a:xfrm>
            <a:prstGeom prst="rect">
              <a:avLst/>
            </a:prstGeom>
            <a:noFill/>
            <a:ln w="9525">
              <a:noFill/>
              <a:miter lim="800000"/>
              <a:headEnd/>
              <a:tailEnd/>
            </a:ln>
            <a:effectLst/>
          </p:spPr>
          <p:txBody>
            <a:bodyPr>
              <a:spAutoFit/>
            </a:bodyPr>
            <a:lstStyle/>
            <a:p>
              <a:endParaRPr lang="zh-CN" altLang="en-US"/>
            </a:p>
          </p:txBody>
        </p:sp>
        <p:grpSp>
          <p:nvGrpSpPr>
            <p:cNvPr id="3" name="Group 4"/>
            <p:cNvGrpSpPr>
              <a:grpSpLocks/>
            </p:cNvGrpSpPr>
            <p:nvPr/>
          </p:nvGrpSpPr>
          <p:grpSpPr bwMode="auto">
            <a:xfrm>
              <a:off x="0" y="0"/>
              <a:ext cx="5486" cy="1661"/>
              <a:chOff x="0" y="0"/>
              <a:chExt cx="5486" cy="1661"/>
            </a:xfrm>
          </p:grpSpPr>
          <p:sp>
            <p:nvSpPr>
              <p:cNvPr id="48133" name="Rectangle 5"/>
              <p:cNvSpPr>
                <a:spLocks noChangeArrowheads="1"/>
              </p:cNvSpPr>
              <p:nvPr/>
            </p:nvSpPr>
            <p:spPr bwMode="auto">
              <a:xfrm>
                <a:off x="0" y="0"/>
                <a:ext cx="5486" cy="0"/>
              </a:xfrm>
              <a:prstGeom prst="rect">
                <a:avLst/>
              </a:prstGeom>
              <a:noFill/>
              <a:ln w="9525">
                <a:noFill/>
                <a:miter lim="800000"/>
                <a:headEnd/>
                <a:tailEnd/>
              </a:ln>
              <a:effectLst/>
            </p:spPr>
            <p:txBody>
              <a:bodyPr>
                <a:spAutoFit/>
              </a:bodyPr>
              <a:lstStyle/>
              <a:p>
                <a:endParaRPr lang="zh-CN" altLang="en-US"/>
              </a:p>
            </p:txBody>
          </p:sp>
          <p:sp>
            <p:nvSpPr>
              <p:cNvPr id="48134" name="Rectangle 6"/>
              <p:cNvSpPr>
                <a:spLocks noChangeArrowheads="1"/>
              </p:cNvSpPr>
              <p:nvPr/>
            </p:nvSpPr>
            <p:spPr bwMode="auto">
              <a:xfrm>
                <a:off x="0" y="0"/>
                <a:ext cx="5486" cy="1661"/>
              </a:xfrm>
              <a:prstGeom prst="rect">
                <a:avLst/>
              </a:prstGeom>
              <a:noFill/>
              <a:ln w="9525">
                <a:noFill/>
                <a:miter lim="800000"/>
                <a:headEnd/>
                <a:tailEnd/>
              </a:ln>
              <a:effectLst/>
            </p:spPr>
            <p:txBody>
              <a:bodyPr/>
              <a:lstStyle/>
              <a:p>
                <a:pPr algn="ctr"/>
                <a:r>
                  <a:rPr lang="zh-CN" altLang="en-US" sz="1800" b="0">
                    <a:solidFill>
                      <a:schemeClr val="tx1"/>
                    </a:solidFill>
                    <a:latin typeface="Arial" pitchFamily="34" charset="0"/>
                    <a:ea typeface="宋体" pitchFamily="2" charset="-122"/>
                  </a:rPr>
                  <a:t>  </a:t>
                </a:r>
                <a:r>
                  <a:rPr lang="zh-CN" altLang="en-US" sz="14900" b="0">
                    <a:solidFill>
                      <a:schemeClr val="tx1"/>
                    </a:solidFill>
                    <a:latin typeface="Arial" pitchFamily="34" charset="0"/>
                    <a:ea typeface="宋体" pitchFamily="2" charset="-122"/>
                  </a:rPr>
                  <a:t> </a:t>
                </a:r>
                <a:r>
                  <a:rPr lang="zh-CN" altLang="en-US" sz="1800" b="0">
                    <a:solidFill>
                      <a:schemeClr val="tx1"/>
                    </a:solidFill>
                    <a:latin typeface="Arial" pitchFamily="34" charset="0"/>
                    <a:ea typeface="宋体" pitchFamily="2" charset="-122"/>
                  </a:rPr>
                  <a:t>                                                     </a:t>
                </a:r>
              </a:p>
              <a:p>
                <a:pPr algn="ctr" eaLnBrk="0" hangingPunct="0"/>
                <a:endParaRPr lang="zh-CN" altLang="en-US" sz="1800" b="0">
                  <a:solidFill>
                    <a:schemeClr val="tx1"/>
                  </a:solidFill>
                  <a:latin typeface="Arial" pitchFamily="34" charset="0"/>
                  <a:ea typeface="宋体" pitchFamily="2" charset="-122"/>
                </a:endParaRPr>
              </a:p>
            </p:txBody>
          </p:sp>
        </p:grpSp>
      </p:grpSp>
      <p:grpSp>
        <p:nvGrpSpPr>
          <p:cNvPr id="4" name="Group 7"/>
          <p:cNvGrpSpPr>
            <a:grpSpLocks/>
          </p:cNvGrpSpPr>
          <p:nvPr/>
        </p:nvGrpSpPr>
        <p:grpSpPr bwMode="auto">
          <a:xfrm>
            <a:off x="3563938" y="1989138"/>
            <a:ext cx="1944687" cy="2879725"/>
            <a:chOff x="0" y="0"/>
            <a:chExt cx="3907" cy="2180"/>
          </a:xfrm>
        </p:grpSpPr>
        <p:sp>
          <p:nvSpPr>
            <p:cNvPr id="48136" name="Rectangle 8"/>
            <p:cNvSpPr>
              <a:spLocks noChangeArrowheads="1"/>
            </p:cNvSpPr>
            <p:nvPr/>
          </p:nvSpPr>
          <p:spPr bwMode="auto">
            <a:xfrm>
              <a:off x="0" y="0"/>
              <a:ext cx="0" cy="0"/>
            </a:xfrm>
            <a:prstGeom prst="rect">
              <a:avLst/>
            </a:prstGeom>
            <a:noFill/>
            <a:ln w="9525">
              <a:noFill/>
              <a:miter lim="800000"/>
              <a:headEnd/>
              <a:tailEnd/>
            </a:ln>
            <a:effectLst/>
          </p:spPr>
          <p:txBody>
            <a:bodyPr>
              <a:spAutoFit/>
            </a:bodyPr>
            <a:lstStyle/>
            <a:p>
              <a:endParaRPr lang="zh-CN" altLang="en-US"/>
            </a:p>
          </p:txBody>
        </p:sp>
        <p:sp>
          <p:nvSpPr>
            <p:cNvPr id="48137" name="Rectangle 9"/>
            <p:cNvSpPr>
              <a:spLocks noChangeArrowheads="1"/>
            </p:cNvSpPr>
            <p:nvPr/>
          </p:nvSpPr>
          <p:spPr bwMode="auto">
            <a:xfrm>
              <a:off x="0" y="0"/>
              <a:ext cx="3907" cy="2180"/>
            </a:xfrm>
            <a:prstGeom prst="rect">
              <a:avLst/>
            </a:prstGeom>
            <a:noFill/>
            <a:ln w="9525">
              <a:noFill/>
              <a:miter lim="800000"/>
              <a:headEnd/>
              <a:tailEnd/>
            </a:ln>
            <a:effectLst/>
          </p:spPr>
          <p:txBody>
            <a:bodyPr/>
            <a:lstStyle/>
            <a:p>
              <a:pPr algn="ctr"/>
              <a:r>
                <a:rPr lang="zh-CN" altLang="en-US" sz="900" b="0">
                  <a:solidFill>
                    <a:schemeClr val="tx1"/>
                  </a:solidFill>
                  <a:latin typeface="Arial" pitchFamily="34" charset="0"/>
                  <a:ea typeface="宋体" pitchFamily="2" charset="-122"/>
                </a:rPr>
                <a:t>  </a:t>
              </a:r>
              <a:r>
                <a:rPr lang="zh-CN" altLang="en-US" sz="22100" b="0">
                  <a:solidFill>
                    <a:schemeClr val="tx1"/>
                  </a:solidFill>
                  <a:latin typeface="Arial" pitchFamily="34" charset="0"/>
                  <a:ea typeface="宋体" pitchFamily="2" charset="-122"/>
                </a:rPr>
                <a:t> </a:t>
              </a:r>
              <a:r>
                <a:rPr lang="zh-CN" altLang="en-US" sz="900" b="0">
                  <a:solidFill>
                    <a:schemeClr val="tx1"/>
                  </a:solidFill>
                  <a:latin typeface="Arial" pitchFamily="34" charset="0"/>
                  <a:ea typeface="宋体" pitchFamily="2" charset="-122"/>
                </a:rPr>
                <a:t>                                                                                                                                                                   </a:t>
              </a:r>
            </a:p>
          </p:txBody>
        </p:sp>
      </p:grpSp>
      <p:pic>
        <p:nvPicPr>
          <p:cNvPr id="48138" name="Picture 10" descr="11463926543424131"/>
          <p:cNvPicPr>
            <a:picLocks noChangeAspect="1" noChangeArrowheads="1"/>
          </p:cNvPicPr>
          <p:nvPr/>
        </p:nvPicPr>
        <p:blipFill>
          <a:blip r:embed="rId2" cstate="print"/>
          <a:srcRect/>
          <a:stretch>
            <a:fillRect/>
          </a:stretch>
        </p:blipFill>
        <p:spPr bwMode="auto">
          <a:xfrm>
            <a:off x="5796136" y="1340768"/>
            <a:ext cx="2973388" cy="3673450"/>
          </a:xfrm>
          <a:prstGeom prst="rect">
            <a:avLst/>
          </a:prstGeom>
          <a:noFill/>
          <a:ln w="9525">
            <a:noFill/>
            <a:miter lim="800000"/>
            <a:headEnd/>
            <a:tailEnd/>
          </a:ln>
        </p:spPr>
      </p:pic>
      <p:sp>
        <p:nvSpPr>
          <p:cNvPr id="48140" name="Rectangle 12"/>
          <p:cNvSpPr>
            <a:spLocks noGrp="1" noChangeArrowheads="1"/>
          </p:cNvSpPr>
          <p:nvPr>
            <p:ph sz="quarter" idx="1"/>
          </p:nvPr>
        </p:nvSpPr>
        <p:spPr>
          <a:xfrm>
            <a:off x="467544" y="1772816"/>
            <a:ext cx="4753942" cy="3312368"/>
          </a:xfrm>
          <a:ln>
            <a:solidFill>
              <a:srgbClr val="CC9900"/>
            </a:solidFill>
          </a:ln>
        </p:spPr>
        <p:txBody>
          <a:bodyPr>
            <a:normAutofit/>
          </a:bodyPr>
          <a:lstStyle/>
          <a:p>
            <a:r>
              <a:rPr lang="zh-CN" altLang="en-US" b="1" dirty="0">
                <a:latin typeface="+mn-ea"/>
              </a:rPr>
              <a:t>“</a:t>
            </a:r>
            <a:r>
              <a:rPr lang="en-US" altLang="zh-CN" b="1" dirty="0">
                <a:latin typeface="+mn-ea"/>
              </a:rPr>
              <a:t>China can not miss Shandong as same as the west world can not miss Jerusalem! </a:t>
            </a:r>
          </a:p>
          <a:p>
            <a:r>
              <a:rPr lang="en-US" altLang="zh-CN" b="1" dirty="0">
                <a:latin typeface="+mn-ea"/>
              </a:rPr>
              <a:t>“</a:t>
            </a:r>
            <a:r>
              <a:rPr lang="zh-CN" altLang="en-US" b="1" dirty="0">
                <a:latin typeface="+mn-ea"/>
              </a:rPr>
              <a:t>中国不能失去山东正如西方不能失去耶路撒冷。”</a:t>
            </a:r>
            <a:br>
              <a:rPr lang="zh-CN" altLang="en-US" b="1" dirty="0">
                <a:latin typeface="+mn-ea"/>
              </a:rPr>
            </a:br>
            <a:r>
              <a:rPr lang="zh-CN" altLang="en-US" b="1" dirty="0">
                <a:latin typeface="+mn-ea"/>
              </a:rPr>
              <a:t>　　　　</a:t>
            </a:r>
            <a:r>
              <a:rPr lang="en-US" altLang="zh-CN" b="1" dirty="0" smtClean="0">
                <a:latin typeface="+mn-ea"/>
              </a:rPr>
              <a:t>----</a:t>
            </a:r>
            <a:r>
              <a:rPr lang="zh-CN" altLang="en-US" b="1" dirty="0" smtClean="0">
                <a:latin typeface="+mn-ea"/>
              </a:rPr>
              <a:t>顾</a:t>
            </a:r>
            <a:r>
              <a:rPr lang="zh-CN" altLang="en-US" b="1" dirty="0">
                <a:latin typeface="+mn-ea"/>
              </a:rPr>
              <a:t>维</a:t>
            </a:r>
            <a:r>
              <a:rPr lang="zh-CN" altLang="en-US" b="1" dirty="0" smtClean="0">
                <a:latin typeface="+mn-ea"/>
              </a:rPr>
              <a:t>钧在</a:t>
            </a:r>
            <a:r>
              <a:rPr lang="zh-CN" altLang="en-US" b="1" dirty="0">
                <a:latin typeface="+mn-ea"/>
              </a:rPr>
              <a:t>巴黎和会上的名言</a:t>
            </a:r>
          </a:p>
        </p:txBody>
      </p:sp>
      <p:sp>
        <p:nvSpPr>
          <p:cNvPr id="48142" name="Rectangle 14"/>
          <p:cNvSpPr>
            <a:spLocks noChangeArrowheads="1"/>
          </p:cNvSpPr>
          <p:nvPr/>
        </p:nvSpPr>
        <p:spPr bwMode="auto">
          <a:xfrm>
            <a:off x="6228184" y="5013176"/>
            <a:ext cx="2195512" cy="366713"/>
          </a:xfrm>
          <a:prstGeom prst="rect">
            <a:avLst/>
          </a:prstGeom>
          <a:noFill/>
          <a:ln w="19050">
            <a:noFill/>
            <a:miter lim="800000"/>
            <a:headEnd/>
            <a:tailEnd/>
          </a:ln>
          <a:effectLst>
            <a:outerShdw sy="50000" rotWithShape="0">
              <a:srgbClr val="808080">
                <a:alpha val="50000"/>
              </a:srgbClr>
            </a:outerShdw>
          </a:effectLst>
        </p:spPr>
        <p:txBody>
          <a:bodyPr wrap="none">
            <a:spAutoFit/>
          </a:bodyPr>
          <a:lstStyle/>
          <a:p>
            <a:r>
              <a:rPr lang="zh-CN" altLang="en-US" sz="1800" b="1" dirty="0">
                <a:solidFill>
                  <a:schemeClr val="tx1"/>
                </a:solidFill>
                <a:latin typeface="+mn-ea"/>
              </a:rPr>
              <a:t>顾维钧</a:t>
            </a:r>
            <a:r>
              <a:rPr lang="en-US" altLang="zh-CN" sz="1800" b="1" dirty="0">
                <a:solidFill>
                  <a:schemeClr val="tx1"/>
                </a:solidFill>
                <a:latin typeface="+mn-ea"/>
              </a:rPr>
              <a:t>(1888--1985)</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0" y="3356992"/>
            <a:ext cx="4294312" cy="3240360"/>
            <a:chOff x="323528" y="2780928"/>
            <a:chExt cx="4510336" cy="3601497"/>
          </a:xfrm>
        </p:grpSpPr>
        <p:pic>
          <p:nvPicPr>
            <p:cNvPr id="3" name="Picture 2" descr="hist010_story02_05">
              <a:hlinkClick r:id="rId3"/>
            </p:cNvPr>
            <p:cNvPicPr>
              <a:picLocks noChangeAspect="1" noChangeArrowheads="1"/>
            </p:cNvPicPr>
            <p:nvPr/>
          </p:nvPicPr>
          <p:blipFill>
            <a:blip r:embed="rId4" cstate="print"/>
            <a:srcRect/>
            <a:stretch>
              <a:fillRect/>
            </a:stretch>
          </p:blipFill>
          <p:spPr bwMode="auto">
            <a:xfrm>
              <a:off x="323528" y="2780928"/>
              <a:ext cx="4510336" cy="3316288"/>
            </a:xfrm>
            <a:prstGeom prst="rect">
              <a:avLst/>
            </a:prstGeom>
            <a:noFill/>
            <a:ln w="9525">
              <a:noFill/>
              <a:miter lim="800000"/>
              <a:headEnd/>
              <a:tailEnd/>
            </a:ln>
          </p:spPr>
        </p:pic>
        <p:sp>
          <p:nvSpPr>
            <p:cNvPr id="4" name="Rectangle 5"/>
            <p:cNvSpPr>
              <a:spLocks noChangeArrowheads="1"/>
            </p:cNvSpPr>
            <p:nvPr/>
          </p:nvSpPr>
          <p:spPr bwMode="auto">
            <a:xfrm>
              <a:off x="395536" y="6021288"/>
              <a:ext cx="4271831" cy="361137"/>
            </a:xfrm>
            <a:prstGeom prst="rect">
              <a:avLst/>
            </a:prstGeom>
            <a:noFill/>
            <a:ln w="9525">
              <a:noFill/>
              <a:miter lim="800000"/>
              <a:headEnd/>
              <a:tailEnd/>
            </a:ln>
            <a:effectLst/>
          </p:spPr>
          <p:txBody>
            <a:bodyPr/>
            <a:lstStyle/>
            <a:p>
              <a:pPr algn="ctr"/>
              <a:r>
                <a:rPr lang="zh-CN" altLang="en-US" sz="1600" b="1" dirty="0"/>
                <a:t>游行队伍来到赵家楼，闯入了曹汝霖的家。 </a:t>
              </a:r>
            </a:p>
          </p:txBody>
        </p:sp>
      </p:grpSp>
      <p:grpSp>
        <p:nvGrpSpPr>
          <p:cNvPr id="5" name="组合 4"/>
          <p:cNvGrpSpPr/>
          <p:nvPr/>
        </p:nvGrpSpPr>
        <p:grpSpPr>
          <a:xfrm>
            <a:off x="4572000" y="3356992"/>
            <a:ext cx="4248472" cy="3312368"/>
            <a:chOff x="4932040" y="3212976"/>
            <a:chExt cx="3962400" cy="3241129"/>
          </a:xfrm>
        </p:grpSpPr>
        <p:pic>
          <p:nvPicPr>
            <p:cNvPr id="6" name="Picture 6" descr="hist010_story02_07"/>
            <p:cNvPicPr>
              <a:picLocks noChangeAspect="1" noChangeArrowheads="1"/>
            </p:cNvPicPr>
            <p:nvPr/>
          </p:nvPicPr>
          <p:blipFill>
            <a:blip r:embed="rId5" cstate="print"/>
            <a:srcRect/>
            <a:stretch>
              <a:fillRect/>
            </a:stretch>
          </p:blipFill>
          <p:spPr bwMode="auto">
            <a:xfrm>
              <a:off x="4932040" y="3212976"/>
              <a:ext cx="3962400" cy="2880320"/>
            </a:xfrm>
            <a:prstGeom prst="rect">
              <a:avLst/>
            </a:prstGeom>
            <a:noFill/>
            <a:ln w="9525">
              <a:noFill/>
              <a:miter lim="800000"/>
              <a:headEnd/>
              <a:tailEnd/>
            </a:ln>
          </p:spPr>
        </p:pic>
        <p:sp>
          <p:nvSpPr>
            <p:cNvPr id="7" name="Rectangle 9"/>
            <p:cNvSpPr>
              <a:spLocks noChangeArrowheads="1"/>
            </p:cNvSpPr>
            <p:nvPr/>
          </p:nvSpPr>
          <p:spPr bwMode="auto">
            <a:xfrm>
              <a:off x="4932040" y="6093296"/>
              <a:ext cx="3851920" cy="360809"/>
            </a:xfrm>
            <a:prstGeom prst="rect">
              <a:avLst/>
            </a:prstGeom>
            <a:noFill/>
            <a:ln w="9525">
              <a:noFill/>
              <a:miter lim="800000"/>
              <a:headEnd/>
              <a:tailEnd/>
            </a:ln>
            <a:effectLst/>
          </p:spPr>
          <p:txBody>
            <a:bodyPr/>
            <a:lstStyle/>
            <a:p>
              <a:pPr algn="ctr"/>
              <a:r>
                <a:rPr lang="zh-CN" altLang="en-US" sz="1600" b="1" dirty="0"/>
                <a:t>痛打章宗祥，以惩戒他出卖国家。 </a:t>
              </a:r>
            </a:p>
          </p:txBody>
        </p:sp>
      </p:grpSp>
      <p:graphicFrame>
        <p:nvGraphicFramePr>
          <p:cNvPr id="150530" name="Object 2"/>
          <p:cNvGraphicFramePr>
            <a:graphicFrameLocks noChangeAspect="1"/>
          </p:cNvGraphicFramePr>
          <p:nvPr/>
        </p:nvGraphicFramePr>
        <p:xfrm>
          <a:off x="5508104" y="260648"/>
          <a:ext cx="3276600" cy="2239963"/>
        </p:xfrm>
        <a:graphic>
          <a:graphicData uri="http://schemas.openxmlformats.org/presentationml/2006/ole">
            <p:oleObj spid="_x0000_s150530" r:id="rId6" imgW="4029637" imgH="2857899" progId="PBrush">
              <p:embed/>
            </p:oleObj>
          </a:graphicData>
        </a:graphic>
      </p:graphicFrame>
      <p:sp>
        <p:nvSpPr>
          <p:cNvPr id="9" name="Rectangle 11"/>
          <p:cNvSpPr>
            <a:spLocks noChangeArrowheads="1"/>
          </p:cNvSpPr>
          <p:nvPr/>
        </p:nvSpPr>
        <p:spPr bwMode="auto">
          <a:xfrm>
            <a:off x="179512" y="1341438"/>
            <a:ext cx="5760640" cy="719410"/>
          </a:xfrm>
          <a:prstGeom prst="rect">
            <a:avLst/>
          </a:prstGeom>
          <a:noFill/>
          <a:ln w="9525">
            <a:noFill/>
            <a:miter lim="800000"/>
            <a:headEnd/>
            <a:tailEnd/>
          </a:ln>
          <a:effectLst/>
        </p:spPr>
        <p:txBody>
          <a:bodyPr/>
          <a:lstStyle/>
          <a:p>
            <a:pPr>
              <a:buFontTx/>
              <a:buNone/>
            </a:pPr>
            <a:r>
              <a:rPr lang="zh-CN" altLang="en-US" sz="3200" b="1" dirty="0">
                <a:solidFill>
                  <a:schemeClr val="tx1"/>
                </a:solidFill>
                <a:latin typeface="+mn-ea"/>
              </a:rPr>
              <a:t>第一阶段</a:t>
            </a:r>
            <a:r>
              <a:rPr lang="en-US" altLang="zh-CN" sz="3200" b="1" dirty="0">
                <a:solidFill>
                  <a:schemeClr val="tx1"/>
                </a:solidFill>
                <a:latin typeface="+mn-ea"/>
              </a:rPr>
              <a:t>:5</a:t>
            </a:r>
            <a:r>
              <a:rPr lang="zh-CN" altLang="en-US" sz="3200" b="1" dirty="0">
                <a:solidFill>
                  <a:schemeClr val="tx1"/>
                </a:solidFill>
                <a:latin typeface="+mn-ea"/>
              </a:rPr>
              <a:t>月</a:t>
            </a:r>
            <a:r>
              <a:rPr lang="en-US" altLang="zh-CN" sz="3200" b="1" dirty="0">
                <a:solidFill>
                  <a:schemeClr val="tx1"/>
                </a:solidFill>
                <a:latin typeface="+mn-ea"/>
              </a:rPr>
              <a:t>4</a:t>
            </a:r>
            <a:r>
              <a:rPr lang="zh-CN" altLang="en-US" sz="3200" b="1" dirty="0">
                <a:solidFill>
                  <a:schemeClr val="tx1"/>
                </a:solidFill>
                <a:latin typeface="+mn-ea"/>
              </a:rPr>
              <a:t>日</a:t>
            </a:r>
            <a:r>
              <a:rPr lang="en-US" altLang="zh-CN" sz="3200" b="1" dirty="0">
                <a:solidFill>
                  <a:schemeClr val="tx1"/>
                </a:solidFill>
                <a:latin typeface="+mn-ea"/>
              </a:rPr>
              <a:t>——6</a:t>
            </a:r>
            <a:r>
              <a:rPr lang="zh-CN" altLang="en-US" sz="3200" b="1" dirty="0">
                <a:solidFill>
                  <a:schemeClr val="tx1"/>
                </a:solidFill>
                <a:latin typeface="+mn-ea"/>
              </a:rPr>
              <a:t>月</a:t>
            </a:r>
            <a:r>
              <a:rPr lang="en-US" altLang="zh-CN" sz="3200" b="1" dirty="0">
                <a:solidFill>
                  <a:schemeClr val="tx1"/>
                </a:solidFill>
                <a:latin typeface="+mn-ea"/>
              </a:rPr>
              <a:t>5</a:t>
            </a:r>
            <a:r>
              <a:rPr lang="zh-CN" altLang="en-US" sz="3200" b="1" dirty="0">
                <a:solidFill>
                  <a:schemeClr val="tx1"/>
                </a:solidFill>
                <a:latin typeface="+mn-ea"/>
              </a:rPr>
              <a:t>日</a:t>
            </a:r>
          </a:p>
        </p:txBody>
      </p:sp>
      <p:sp>
        <p:nvSpPr>
          <p:cNvPr id="11" name="Rectangle 13"/>
          <p:cNvSpPr>
            <a:spLocks noChangeArrowheads="1"/>
          </p:cNvSpPr>
          <p:nvPr/>
        </p:nvSpPr>
        <p:spPr bwMode="auto">
          <a:xfrm>
            <a:off x="395536" y="260648"/>
            <a:ext cx="7870329" cy="792163"/>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mj-ea"/>
                <a:ea typeface="+mj-ea"/>
              </a:rPr>
              <a:t>（</a:t>
            </a:r>
            <a:r>
              <a:rPr lang="en-US" altLang="zh-CN" sz="4200" b="1" dirty="0">
                <a:solidFill>
                  <a:schemeClr val="tx2"/>
                </a:solidFill>
                <a:latin typeface="+mj-ea"/>
                <a:ea typeface="+mj-ea"/>
              </a:rPr>
              <a:t>3</a:t>
            </a:r>
            <a:r>
              <a:rPr lang="zh-CN" altLang="en-US" sz="4200" b="1" dirty="0">
                <a:solidFill>
                  <a:schemeClr val="tx2"/>
                </a:solidFill>
                <a:latin typeface="+mj-ea"/>
                <a:ea typeface="+mj-ea"/>
              </a:rPr>
              <a:t>）经过</a:t>
            </a:r>
          </a:p>
        </p:txBody>
      </p:sp>
      <p:sp>
        <p:nvSpPr>
          <p:cNvPr id="13" name="内容占位符 2"/>
          <p:cNvSpPr txBox="1">
            <a:spLocks/>
          </p:cNvSpPr>
          <p:nvPr/>
        </p:nvSpPr>
        <p:spPr>
          <a:xfrm>
            <a:off x="179512" y="2348880"/>
            <a:ext cx="8496944" cy="936104"/>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800" b="1" i="0" u="none" strike="noStrike" kern="1200" cap="none" spc="0" normalizeH="0" baseline="0" noProof="0" dirty="0" smtClean="0">
                <a:ln>
                  <a:noFill/>
                </a:ln>
                <a:solidFill>
                  <a:srgbClr val="002060"/>
                </a:solidFill>
                <a:effectLst/>
                <a:uLnTx/>
                <a:uFillTx/>
                <a:latin typeface="+mn-lt"/>
                <a:ea typeface="+mn-ea"/>
                <a:cs typeface="+mn-cs"/>
              </a:rPr>
              <a:t>中心在</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rPr>
              <a:t>北京</a:t>
            </a:r>
            <a:r>
              <a:rPr kumimoji="0" lang="zh-CN" altLang="en-US" sz="2800" b="1" i="0" u="none" strike="noStrike" kern="1200" cap="none" spc="0" normalizeH="0" baseline="0" noProof="0" dirty="0" smtClean="0">
                <a:ln>
                  <a:noFill/>
                </a:ln>
                <a:solidFill>
                  <a:srgbClr val="002060"/>
                </a:solidFill>
                <a:effectLst/>
                <a:uLnTx/>
                <a:uFillTx/>
                <a:latin typeface="+mn-lt"/>
                <a:ea typeface="+mn-ea"/>
                <a:cs typeface="+mn-cs"/>
              </a:rPr>
              <a:t>，主力是</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rPr>
              <a:t>学生</a:t>
            </a:r>
            <a:r>
              <a:rPr kumimoji="0" lang="zh-CN" altLang="en-US" sz="2800" b="1" i="0" u="none" strike="noStrike" kern="1200" cap="none" spc="0" normalizeH="0" baseline="0" noProof="0" dirty="0" smtClean="0">
                <a:ln>
                  <a:noFill/>
                </a:ln>
                <a:solidFill>
                  <a:srgbClr val="002060"/>
                </a:solidFill>
                <a:effectLst/>
                <a:uLnTx/>
                <a:uFillTx/>
                <a:latin typeface="+mn-lt"/>
                <a:ea typeface="+mn-ea"/>
                <a:cs typeface="+mn-cs"/>
              </a:rPr>
              <a:t>，斗争方式是罢课、游行示威。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0530"/>
                                        </p:tgtEl>
                                        <p:attrNameLst>
                                          <p:attrName>style.visibility</p:attrName>
                                        </p:attrNameLst>
                                      </p:cBhvr>
                                      <p:to>
                                        <p:strVal val="visible"/>
                                      </p:to>
                                    </p:set>
                                    <p:animEffect transition="in" filter="checkerboard(across)">
                                      <p:cBhvr>
                                        <p:cTn id="7" dur="500"/>
                                        <p:tgtEl>
                                          <p:spTgt spid="150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356100" y="404813"/>
            <a:ext cx="4330700" cy="703262"/>
          </a:xfrm>
          <a:noFill/>
          <a:ln>
            <a:solidFill>
              <a:srgbClr val="800080"/>
            </a:solidFill>
          </a:ln>
        </p:spPr>
        <p:txBody>
          <a:bodyPr>
            <a:normAutofit fontScale="90000"/>
          </a:bodyPr>
          <a:lstStyle/>
          <a:p>
            <a:r>
              <a:rPr lang="zh-CN" altLang="en-US" sz="3800" b="1">
                <a:solidFill>
                  <a:schemeClr val="tx1"/>
                </a:solidFill>
                <a:effectLst>
                  <a:outerShdw blurRad="38100" dist="38100" dir="2700000" algn="tl">
                    <a:srgbClr val="C0C0C0"/>
                  </a:outerShdw>
                </a:effectLst>
              </a:rPr>
              <a:t>外争国权</a:t>
            </a:r>
            <a:r>
              <a:rPr lang="en-US" altLang="zh-CN" sz="3800" b="1">
                <a:solidFill>
                  <a:schemeClr val="tx1"/>
                </a:solidFill>
                <a:effectLst>
                  <a:outerShdw blurRad="38100" dist="38100" dir="2700000" algn="tl">
                    <a:srgbClr val="C0C0C0"/>
                  </a:outerShdw>
                </a:effectLst>
              </a:rPr>
              <a:t>,</a:t>
            </a:r>
            <a:r>
              <a:rPr lang="zh-CN" altLang="en-US" sz="3800" b="1">
                <a:solidFill>
                  <a:schemeClr val="tx1"/>
                </a:solidFill>
                <a:effectLst>
                  <a:outerShdw blurRad="38100" dist="38100" dir="2700000" algn="tl">
                    <a:srgbClr val="C0C0C0"/>
                  </a:outerShdw>
                </a:effectLst>
              </a:rPr>
              <a:t>内惩国贼</a:t>
            </a:r>
          </a:p>
        </p:txBody>
      </p:sp>
      <p:pic>
        <p:nvPicPr>
          <p:cNvPr id="50179" name="Picture 3" descr="tp01a"/>
          <p:cNvPicPr preferRelativeResize="0">
            <a:picLocks noGrp="1" noChangeAspect="1" noChangeArrowheads="1"/>
          </p:cNvPicPr>
          <p:nvPr>
            <p:ph sz="quarter" idx="1"/>
          </p:nvPr>
        </p:nvPicPr>
        <p:blipFill>
          <a:blip r:embed="rId2" cstate="print"/>
          <a:srcRect/>
          <a:stretch>
            <a:fillRect/>
          </a:stretch>
        </p:blipFill>
        <p:spPr>
          <a:xfrm>
            <a:off x="827088" y="1628775"/>
            <a:ext cx="3557587" cy="4530725"/>
          </a:xfrm>
          <a:gradFill rotWithShape="1">
            <a:gsLst>
              <a:gs pos="0">
                <a:schemeClr val="bg1"/>
              </a:gs>
              <a:gs pos="100000">
                <a:srgbClr val="FF6600"/>
              </a:gs>
            </a:gsLst>
            <a:lin ang="5400000" scaled="1"/>
          </a:gradFill>
          <a:ln/>
        </p:spPr>
      </p:pic>
      <p:sp>
        <p:nvSpPr>
          <p:cNvPr id="50180" name="Rectangle 4"/>
          <p:cNvSpPr>
            <a:spLocks noChangeArrowheads="1"/>
          </p:cNvSpPr>
          <p:nvPr/>
        </p:nvSpPr>
        <p:spPr bwMode="auto">
          <a:xfrm>
            <a:off x="7164388" y="1412875"/>
            <a:ext cx="671512" cy="3068638"/>
          </a:xfrm>
          <a:prstGeom prst="rect">
            <a:avLst/>
          </a:prstGeom>
          <a:solidFill>
            <a:srgbClr val="FFFFCC"/>
          </a:solidFill>
          <a:ln w="9525">
            <a:noFill/>
            <a:miter lim="800000"/>
            <a:headEnd/>
            <a:tailEnd/>
          </a:ln>
          <a:effectLst>
            <a:outerShdw sy="50000" rotWithShape="0">
              <a:srgbClr val="808080">
                <a:alpha val="50000"/>
              </a:srgbClr>
            </a:outerShdw>
          </a:effectLst>
        </p:spPr>
        <p:txBody>
          <a:bodyPr vert="eaVert" wrap="none">
            <a:spAutoFit/>
          </a:bodyPr>
          <a:lstStyle/>
          <a:p>
            <a:pPr algn="ctr">
              <a:spcBef>
                <a:spcPct val="50000"/>
              </a:spcBef>
            </a:pPr>
            <a:r>
              <a:rPr lang="zh-CN" altLang="en-US" sz="3200">
                <a:solidFill>
                  <a:schemeClr val="tx1"/>
                </a:solidFill>
                <a:effectLst>
                  <a:outerShdw blurRad="38100" dist="38100" dir="2700000" algn="tl">
                    <a:srgbClr val="000000"/>
                  </a:outerShdw>
                </a:effectLst>
              </a:rPr>
              <a:t>废 除 二 十 一 条</a:t>
            </a:r>
          </a:p>
        </p:txBody>
      </p:sp>
      <p:sp>
        <p:nvSpPr>
          <p:cNvPr id="50181" name="Rectangle 5"/>
          <p:cNvSpPr>
            <a:spLocks noChangeArrowheads="1"/>
          </p:cNvSpPr>
          <p:nvPr/>
        </p:nvSpPr>
        <p:spPr bwMode="auto">
          <a:xfrm>
            <a:off x="5795963" y="1700213"/>
            <a:ext cx="671512" cy="3394075"/>
          </a:xfrm>
          <a:prstGeom prst="rect">
            <a:avLst/>
          </a:prstGeom>
          <a:solidFill>
            <a:srgbClr val="FFFFCC"/>
          </a:solidFill>
          <a:ln w="9525">
            <a:noFill/>
            <a:miter lim="800000"/>
            <a:headEnd/>
            <a:tailEnd/>
          </a:ln>
          <a:effectLst>
            <a:outerShdw sy="50000" rotWithShape="0">
              <a:srgbClr val="808080">
                <a:alpha val="50000"/>
              </a:srgbClr>
            </a:outerShdw>
          </a:effectLst>
        </p:spPr>
        <p:txBody>
          <a:bodyPr vert="eaVert" wrap="none">
            <a:spAutoFit/>
          </a:bodyPr>
          <a:lstStyle/>
          <a:p>
            <a:pPr algn="ctr"/>
            <a:r>
              <a:rPr lang="zh-CN" altLang="en-US" sz="3200">
                <a:solidFill>
                  <a:schemeClr val="tx1"/>
                </a:solidFill>
                <a:effectLst>
                  <a:outerShdw blurRad="38100" dist="38100" dir="2700000" algn="tl">
                    <a:srgbClr val="000000"/>
                  </a:outerShdw>
                </a:effectLst>
              </a:rPr>
              <a:t>拒绝在和约上签字</a:t>
            </a:r>
          </a:p>
        </p:txBody>
      </p:sp>
      <p:sp>
        <p:nvSpPr>
          <p:cNvPr id="50182" name="Rectangle 6"/>
          <p:cNvSpPr>
            <a:spLocks noChangeArrowheads="1"/>
          </p:cNvSpPr>
          <p:nvPr/>
        </p:nvSpPr>
        <p:spPr bwMode="auto">
          <a:xfrm>
            <a:off x="4572000" y="2636838"/>
            <a:ext cx="671513" cy="1984375"/>
          </a:xfrm>
          <a:prstGeom prst="rect">
            <a:avLst/>
          </a:prstGeom>
          <a:solidFill>
            <a:srgbClr val="FFFFCC"/>
          </a:solidFill>
          <a:ln w="9525">
            <a:noFill/>
            <a:miter lim="800000"/>
            <a:headEnd/>
            <a:tailEnd/>
          </a:ln>
          <a:effectLst>
            <a:outerShdw sy="50000" rotWithShape="0">
              <a:srgbClr val="808080">
                <a:alpha val="50000"/>
              </a:srgbClr>
            </a:outerShdw>
          </a:effectLst>
        </p:spPr>
        <p:txBody>
          <a:bodyPr vert="eaVert">
            <a:spAutoFit/>
          </a:bodyPr>
          <a:lstStyle/>
          <a:p>
            <a:pPr algn="ctr"/>
            <a:r>
              <a:rPr lang="zh-CN" altLang="en-US" sz="3200">
                <a:solidFill>
                  <a:schemeClr val="tx1"/>
                </a:solidFill>
                <a:effectLst>
                  <a:outerShdw blurRad="38100" dist="38100" dir="2700000" algn="tl">
                    <a:srgbClr val="000000"/>
                  </a:outerShdw>
                </a:effectLst>
              </a:rPr>
              <a:t>还我青岛</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64088" y="764704"/>
            <a:ext cx="3240360" cy="5400600"/>
          </a:xfrm>
        </p:spPr>
        <p:txBody>
          <a:bodyPr>
            <a:normAutofit/>
          </a:bodyPr>
          <a:lstStyle/>
          <a:p>
            <a:r>
              <a:rPr lang="zh-CN" altLang="en-US" sz="2400" b="1" dirty="0" smtClean="0"/>
              <a:t>一些先进的知识分子在绝望、苦闷和彷徨之中，反思辛亥革命失败的教训，认识到要建立真正的共和国，必须根本改造国民性。他们决心发动一场新的启蒙运动，以期廓清蒙昧、启发理智，使人们从封建思想的束缚中即蒙昧状态中解放出来。这个运动后来被称为</a:t>
            </a:r>
            <a:r>
              <a:rPr lang="zh-CN" altLang="en-US" sz="2400" b="1" dirty="0" smtClean="0">
                <a:solidFill>
                  <a:srgbClr val="FF0000"/>
                </a:solidFill>
              </a:rPr>
              <a:t>新文化运动</a:t>
            </a:r>
            <a:r>
              <a:rPr lang="zh-CN" altLang="en-US" sz="2400" b="1" dirty="0" smtClean="0"/>
              <a:t>。</a:t>
            </a:r>
            <a:endParaRPr lang="zh-CN" altLang="en-US" sz="2400" b="1" dirty="0"/>
          </a:p>
        </p:txBody>
      </p:sp>
      <p:pic>
        <p:nvPicPr>
          <p:cNvPr id="4" name="Picture 2"/>
          <p:cNvPicPr>
            <a:picLocks noChangeAspect="1" noChangeArrowheads="1"/>
          </p:cNvPicPr>
          <p:nvPr/>
        </p:nvPicPr>
        <p:blipFill>
          <a:blip r:embed="rId2" cstate="print"/>
          <a:srcRect/>
          <a:stretch>
            <a:fillRect/>
          </a:stretch>
        </p:blipFill>
        <p:spPr bwMode="auto">
          <a:xfrm>
            <a:off x="179512" y="1916832"/>
            <a:ext cx="5292035" cy="3528392"/>
          </a:xfrm>
          <a:prstGeom prst="rect">
            <a:avLst/>
          </a:prstGeom>
          <a:noFill/>
          <a:ln w="9525">
            <a:noFill/>
            <a:miter lim="800000"/>
            <a:headEnd/>
            <a:tailEnd/>
          </a:ln>
        </p:spPr>
      </p:pic>
      <p:grpSp>
        <p:nvGrpSpPr>
          <p:cNvPr id="5" name="组合 4"/>
          <p:cNvGrpSpPr/>
          <p:nvPr/>
        </p:nvGrpSpPr>
        <p:grpSpPr>
          <a:xfrm>
            <a:off x="539552" y="476672"/>
            <a:ext cx="1728192" cy="1216136"/>
            <a:chOff x="539552" y="476672"/>
            <a:chExt cx="1728192" cy="1216136"/>
          </a:xfrm>
        </p:grpSpPr>
        <p:pic>
          <p:nvPicPr>
            <p:cNvPr id="6" name="Picture 4" descr="练习1"/>
            <p:cNvPicPr>
              <a:picLocks noChangeAspect="1" noChangeArrowheads="1"/>
            </p:cNvPicPr>
            <p:nvPr/>
          </p:nvPicPr>
          <p:blipFill>
            <a:blip r:embed="rId3" cstate="print"/>
            <a:srcRect/>
            <a:stretch>
              <a:fillRect/>
            </a:stretch>
          </p:blipFill>
          <p:spPr bwMode="auto">
            <a:xfrm>
              <a:off x="539552" y="476672"/>
              <a:ext cx="1728192" cy="1216136"/>
            </a:xfrm>
            <a:prstGeom prst="rect">
              <a:avLst/>
            </a:prstGeom>
            <a:noFill/>
            <a:ln w="9525">
              <a:noFill/>
              <a:miter lim="800000"/>
              <a:headEnd/>
              <a:tailEnd/>
            </a:ln>
          </p:spPr>
        </p:pic>
        <p:sp>
          <p:nvSpPr>
            <p:cNvPr id="7" name="Rectangle 5" descr="信纸"/>
            <p:cNvSpPr>
              <a:spLocks noChangeArrowheads="1"/>
            </p:cNvSpPr>
            <p:nvPr/>
          </p:nvSpPr>
          <p:spPr bwMode="auto">
            <a:xfrm>
              <a:off x="755576" y="620688"/>
              <a:ext cx="1086026" cy="547261"/>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0275.WAV">
            <a:hlinkClick r:id="" action="ppaction://media"/>
          </p:cNvPr>
          <p:cNvPicPr>
            <a:picLocks noRot="1" noChangeAspect="1" noChangeArrowheads="1"/>
          </p:cNvPicPr>
          <p:nvPr>
            <a:audioFile r:link="rId1"/>
          </p:nvPr>
        </p:nvPicPr>
        <p:blipFill>
          <a:blip r:embed="rId3" cstate="print"/>
          <a:srcRect/>
          <a:stretch>
            <a:fillRect/>
          </a:stretch>
        </p:blipFill>
        <p:spPr bwMode="auto">
          <a:xfrm>
            <a:off x="9144000" y="6705600"/>
            <a:ext cx="304800" cy="304800"/>
          </a:xfrm>
          <a:prstGeom prst="rect">
            <a:avLst/>
          </a:prstGeom>
          <a:noFill/>
          <a:ln w="9525">
            <a:noFill/>
            <a:miter lim="800000"/>
            <a:headEnd/>
            <a:tailEnd/>
          </a:ln>
        </p:spPr>
      </p:pic>
      <p:sp>
        <p:nvSpPr>
          <p:cNvPr id="51203" name="Rectangle 3"/>
          <p:cNvSpPr>
            <a:spLocks noChangeArrowheads="1"/>
          </p:cNvSpPr>
          <p:nvPr/>
        </p:nvSpPr>
        <p:spPr bwMode="auto">
          <a:xfrm>
            <a:off x="2422525" y="3201988"/>
            <a:ext cx="184150" cy="420687"/>
          </a:xfrm>
          <a:prstGeom prst="rect">
            <a:avLst/>
          </a:prstGeom>
          <a:noFill/>
          <a:ln w="9525">
            <a:noFill/>
            <a:miter lim="800000"/>
            <a:headEnd/>
            <a:tailEnd/>
          </a:ln>
          <a:effectLst>
            <a:outerShdw sy="50000" rotWithShape="0">
              <a:srgbClr val="808080">
                <a:alpha val="50000"/>
              </a:srgbClr>
            </a:outerShdw>
          </a:effectLst>
        </p:spPr>
        <p:txBody>
          <a:bodyPr wrap="none">
            <a:spAutoFit/>
          </a:bodyPr>
          <a:lstStyle/>
          <a:p>
            <a:pPr>
              <a:lnSpc>
                <a:spcPct val="90000"/>
              </a:lnSpc>
              <a:spcBef>
                <a:spcPct val="20000"/>
              </a:spcBef>
              <a:buClr>
                <a:schemeClr val="accent1"/>
              </a:buClr>
              <a:buSzPct val="65000"/>
              <a:buFont typeface="Wingdings" pitchFamily="2" charset="2"/>
              <a:buNone/>
            </a:pPr>
            <a:endParaRPr lang="zh-CN" altLang="en-US">
              <a:solidFill>
                <a:schemeClr val="tx1"/>
              </a:solidFill>
            </a:endParaRPr>
          </a:p>
        </p:txBody>
      </p:sp>
      <p:sp>
        <p:nvSpPr>
          <p:cNvPr id="51204" name="Rectangle 4"/>
          <p:cNvSpPr>
            <a:spLocks noGrp="1" noChangeArrowheads="1"/>
          </p:cNvSpPr>
          <p:nvPr>
            <p:ph type="title"/>
          </p:nvPr>
        </p:nvSpPr>
        <p:spPr>
          <a:xfrm>
            <a:off x="467544" y="260648"/>
            <a:ext cx="8074144" cy="936104"/>
          </a:xfrm>
          <a:noFill/>
          <a:ln/>
        </p:spPr>
        <p:txBody>
          <a:bodyPr>
            <a:normAutofit/>
          </a:bodyPr>
          <a:lstStyle/>
          <a:p>
            <a:r>
              <a:rPr lang="zh-CN" altLang="en-US" sz="3800" b="1" dirty="0"/>
              <a:t>第二阶段</a:t>
            </a:r>
            <a:r>
              <a:rPr lang="en-US" altLang="zh-CN" sz="3800" b="1" dirty="0"/>
              <a:t>: 6</a:t>
            </a:r>
            <a:r>
              <a:rPr lang="zh-CN" altLang="en-US" sz="3800" b="1" dirty="0"/>
              <a:t>月</a:t>
            </a:r>
            <a:r>
              <a:rPr lang="en-US" altLang="zh-CN" sz="3800" b="1" dirty="0"/>
              <a:t>5</a:t>
            </a:r>
            <a:r>
              <a:rPr lang="zh-CN" altLang="en-US" sz="3800" b="1" dirty="0"/>
              <a:t>日</a:t>
            </a:r>
            <a:r>
              <a:rPr lang="en-US" altLang="zh-CN" sz="3800" b="1" dirty="0">
                <a:latin typeface="Arial"/>
              </a:rPr>
              <a:t>——</a:t>
            </a:r>
            <a:r>
              <a:rPr lang="en-US" altLang="zh-CN" sz="3800" b="1" dirty="0"/>
              <a:t>6</a:t>
            </a:r>
            <a:r>
              <a:rPr lang="zh-CN" altLang="en-US" sz="3800" b="1" dirty="0"/>
              <a:t>月</a:t>
            </a:r>
            <a:r>
              <a:rPr lang="en-US" altLang="zh-CN" sz="3800" b="1" dirty="0"/>
              <a:t>28</a:t>
            </a:r>
            <a:r>
              <a:rPr lang="zh-CN" altLang="en-US" sz="3800" b="1" dirty="0" smtClean="0"/>
              <a:t>日</a:t>
            </a:r>
            <a:endParaRPr lang="zh-CN" altLang="en-US" sz="3800" b="1" dirty="0"/>
          </a:p>
        </p:txBody>
      </p:sp>
      <p:sp>
        <p:nvSpPr>
          <p:cNvPr id="51205" name="Rectangle 5"/>
          <p:cNvSpPr>
            <a:spLocks noChangeArrowheads="1"/>
          </p:cNvSpPr>
          <p:nvPr/>
        </p:nvSpPr>
        <p:spPr bwMode="auto">
          <a:xfrm>
            <a:off x="395536" y="1412776"/>
            <a:ext cx="8136904" cy="792162"/>
          </a:xfrm>
          <a:prstGeom prst="rect">
            <a:avLst/>
          </a:prstGeom>
          <a:solidFill>
            <a:schemeClr val="bg1"/>
          </a:solid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None/>
            </a:pPr>
            <a:r>
              <a:rPr lang="zh-CN" altLang="en-US" sz="2800" b="1" dirty="0">
                <a:solidFill>
                  <a:schemeClr val="tx1"/>
                </a:solidFill>
              </a:rPr>
              <a:t>  中心在</a:t>
            </a:r>
            <a:r>
              <a:rPr lang="zh-CN" altLang="en-US" sz="2800" b="1" dirty="0">
                <a:solidFill>
                  <a:srgbClr val="FF0000"/>
                </a:solidFill>
              </a:rPr>
              <a:t>上海</a:t>
            </a:r>
            <a:r>
              <a:rPr lang="zh-CN" altLang="en-US" sz="2800" b="1" dirty="0">
                <a:solidFill>
                  <a:schemeClr val="tx1"/>
                </a:solidFill>
              </a:rPr>
              <a:t>，主力是</a:t>
            </a:r>
            <a:r>
              <a:rPr lang="zh-CN" altLang="en-US" sz="2800" b="1" dirty="0">
                <a:solidFill>
                  <a:srgbClr val="FF0000"/>
                </a:solidFill>
              </a:rPr>
              <a:t>工人</a:t>
            </a:r>
            <a:r>
              <a:rPr lang="zh-CN" altLang="en-US" sz="2800" b="1" dirty="0">
                <a:solidFill>
                  <a:schemeClr val="tx1"/>
                </a:solidFill>
              </a:rPr>
              <a:t>，斗争方式除罢课外，主要是罢工、罢市。</a:t>
            </a:r>
          </a:p>
          <a:p>
            <a:pPr marL="342900" indent="-342900">
              <a:lnSpc>
                <a:spcPct val="90000"/>
              </a:lnSpc>
              <a:spcBef>
                <a:spcPct val="20000"/>
              </a:spcBef>
              <a:buClr>
                <a:schemeClr val="accent1"/>
              </a:buClr>
              <a:buSzPct val="65000"/>
              <a:buFont typeface="Wingdings" pitchFamily="2" charset="2"/>
              <a:buChar char="n"/>
            </a:pPr>
            <a:endParaRPr lang="zh-CN" altLang="en-US" b="0" dirty="0">
              <a:solidFill>
                <a:schemeClr val="tx1"/>
              </a:solidFill>
            </a:endParaRPr>
          </a:p>
        </p:txBody>
      </p:sp>
      <p:pic>
        <p:nvPicPr>
          <p:cNvPr id="51206" name="Picture 6" descr="的"/>
          <p:cNvPicPr>
            <a:picLocks noChangeAspect="1" noChangeArrowheads="1"/>
          </p:cNvPicPr>
          <p:nvPr/>
        </p:nvPicPr>
        <p:blipFill>
          <a:blip r:embed="rId4" cstate="print"/>
          <a:srcRect l="18307" t="5511" r="3543" b="7086"/>
          <a:stretch>
            <a:fillRect/>
          </a:stretch>
        </p:blipFill>
        <p:spPr bwMode="auto">
          <a:xfrm>
            <a:off x="827584" y="2348880"/>
            <a:ext cx="7344742" cy="39608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20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1206"/>
                                        </p:tgtEl>
                                        <p:attrNameLst>
                                          <p:attrName>style.visibility</p:attrName>
                                        </p:attrNameLst>
                                      </p:cBhvr>
                                      <p:to>
                                        <p:strVal val="visible"/>
                                      </p:to>
                                    </p:set>
                                    <p:animEffect transition="in" filter="dissolve">
                                      <p:cBhvr>
                                        <p:cTn id="11" dur="500"/>
                                        <p:tgtEl>
                                          <p:spTgt spid="5120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2" fill="hold" display="0" nodeType="clickEffect">
                  <p:stCondLst>
                    <p:cond delay="indefinite"/>
                  </p:stCondLst>
                  <p:endCondLst>
                    <p:cond evt="onPrev" delay="0">
                      <p:tgtEl>
                        <p:sldTgt/>
                      </p:tgtEl>
                    </p:cond>
                    <p:cond evt="onStopAudio" delay="0">
                      <p:tgtEl>
                        <p:sldTgt/>
                      </p:tgtEl>
                    </p:cond>
                  </p:endCondLst>
                </p:cTn>
                <p:tgtEl>
                  <p:spTgt spid="5120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3"/>
          <p:cNvSpPr txBox="1">
            <a:spLocks noChangeArrowheads="1"/>
          </p:cNvSpPr>
          <p:nvPr/>
        </p:nvSpPr>
        <p:spPr bwMode="auto">
          <a:xfrm>
            <a:off x="251520" y="188640"/>
            <a:ext cx="8425234" cy="1323439"/>
          </a:xfrm>
          <a:prstGeom prst="rect">
            <a:avLst/>
          </a:prstGeom>
          <a:noFill/>
          <a:ln w="9525">
            <a:noFill/>
            <a:miter lim="800000"/>
            <a:headEnd/>
            <a:tailEnd/>
          </a:ln>
          <a:effectLst/>
        </p:spPr>
        <p:txBody>
          <a:bodyPr wrap="square">
            <a:spAutoFit/>
          </a:bodyPr>
          <a:lstStyle/>
          <a:p>
            <a:pPr>
              <a:spcBef>
                <a:spcPct val="50000"/>
              </a:spcBef>
            </a:pPr>
            <a:r>
              <a:rPr lang="zh-CN" altLang="en-US" sz="4000" b="1" dirty="0">
                <a:solidFill>
                  <a:schemeClr val="tx1"/>
                </a:solidFill>
                <a:latin typeface="+mj-ea"/>
                <a:ea typeface="+mj-ea"/>
              </a:rPr>
              <a:t>（</a:t>
            </a:r>
            <a:r>
              <a:rPr lang="en-US" altLang="zh-CN" sz="4000" b="1" dirty="0">
                <a:solidFill>
                  <a:schemeClr val="tx1"/>
                </a:solidFill>
                <a:latin typeface="+mj-ea"/>
                <a:ea typeface="+mj-ea"/>
              </a:rPr>
              <a:t>4</a:t>
            </a:r>
            <a:r>
              <a:rPr lang="zh-CN" altLang="en-US" sz="4000" b="1" dirty="0">
                <a:solidFill>
                  <a:schemeClr val="tx1"/>
                </a:solidFill>
                <a:latin typeface="+mj-ea"/>
                <a:ea typeface="+mj-ea"/>
              </a:rPr>
              <a:t>）北洋政府让步：</a:t>
            </a:r>
            <a:r>
              <a:rPr lang="zh-CN" altLang="en-US" sz="4000" b="1" dirty="0">
                <a:latin typeface="+mj-ea"/>
                <a:ea typeface="+mj-ea"/>
              </a:rPr>
              <a:t>五四运动的直接斗争目标得到了实现 </a:t>
            </a:r>
          </a:p>
        </p:txBody>
      </p:sp>
      <p:pic>
        <p:nvPicPr>
          <p:cNvPr id="238593" name="Picture 1"/>
          <p:cNvPicPr>
            <a:picLocks noChangeAspect="1" noChangeArrowheads="1"/>
          </p:cNvPicPr>
          <p:nvPr/>
        </p:nvPicPr>
        <p:blipFill>
          <a:blip r:embed="rId2" cstate="print"/>
          <a:srcRect/>
          <a:stretch>
            <a:fillRect/>
          </a:stretch>
        </p:blipFill>
        <p:spPr bwMode="auto">
          <a:xfrm>
            <a:off x="3347864" y="2132856"/>
            <a:ext cx="5328592" cy="4151861"/>
          </a:xfrm>
          <a:prstGeom prst="rect">
            <a:avLst/>
          </a:prstGeom>
          <a:noFill/>
          <a:ln w="9525">
            <a:noFill/>
            <a:miter lim="800000"/>
            <a:headEnd/>
            <a:tailEnd/>
          </a:ln>
        </p:spPr>
      </p:pic>
      <p:sp>
        <p:nvSpPr>
          <p:cNvPr id="6" name="内容占位符 2"/>
          <p:cNvSpPr>
            <a:spLocks noGrp="1"/>
          </p:cNvSpPr>
          <p:nvPr>
            <p:ph sz="quarter" idx="1"/>
          </p:nvPr>
        </p:nvSpPr>
        <p:spPr>
          <a:xfrm>
            <a:off x="611560" y="2204864"/>
            <a:ext cx="2016224" cy="2952328"/>
          </a:xfrm>
        </p:spPr>
        <p:txBody>
          <a:bodyPr>
            <a:normAutofit/>
          </a:bodyPr>
          <a:lstStyle/>
          <a:p>
            <a:r>
              <a:rPr lang="zh-CN" altLang="en-US" sz="2800" b="1" dirty="0" smtClean="0">
                <a:cs typeface="+mn-ea"/>
                <a:sym typeface="+mn-lt"/>
              </a:rPr>
              <a:t>北洋政府不得不于</a:t>
            </a:r>
            <a:r>
              <a:rPr lang="en-US" altLang="zh-CN" sz="2800" b="1" dirty="0" smtClean="0">
                <a:solidFill>
                  <a:schemeClr val="accent1"/>
                </a:solidFill>
                <a:cs typeface="+mn-ea"/>
                <a:sym typeface="+mn-lt"/>
              </a:rPr>
              <a:t>6</a:t>
            </a:r>
            <a:r>
              <a:rPr lang="zh-CN" altLang="en-US" sz="2800" b="1" dirty="0" smtClean="0">
                <a:solidFill>
                  <a:schemeClr val="accent1"/>
                </a:solidFill>
                <a:cs typeface="+mn-ea"/>
                <a:sym typeface="+mn-lt"/>
              </a:rPr>
              <a:t>月</a:t>
            </a:r>
            <a:r>
              <a:rPr lang="en-US" altLang="zh-CN" sz="2800" b="1" dirty="0" smtClean="0">
                <a:solidFill>
                  <a:schemeClr val="accent1"/>
                </a:solidFill>
                <a:cs typeface="+mn-ea"/>
                <a:sym typeface="+mn-lt"/>
              </a:rPr>
              <a:t>10</a:t>
            </a:r>
            <a:r>
              <a:rPr lang="zh-CN" altLang="en-US" sz="2800" b="1" dirty="0" smtClean="0">
                <a:solidFill>
                  <a:schemeClr val="accent1"/>
                </a:solidFill>
                <a:cs typeface="+mn-ea"/>
                <a:sym typeface="+mn-lt"/>
              </a:rPr>
              <a:t>日</a:t>
            </a:r>
            <a:r>
              <a:rPr lang="zh-CN" altLang="en-US" sz="2800" b="1" dirty="0" smtClean="0">
                <a:cs typeface="+mn-ea"/>
                <a:sym typeface="+mn-lt"/>
              </a:rPr>
              <a:t>释放被捕学生。</a:t>
            </a:r>
            <a:endParaRPr lang="zh-CN" altLang="en-US" b="1"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468313" y="188913"/>
            <a:ext cx="7991475" cy="366712"/>
          </a:xfrm>
          <a:prstGeom prst="rect">
            <a:avLst/>
          </a:prstGeom>
          <a:noFill/>
          <a:ln w="9525">
            <a:noFill/>
            <a:miter lim="800000"/>
            <a:headEnd/>
            <a:tailEnd/>
          </a:ln>
          <a:effectLst/>
        </p:spPr>
        <p:txBody>
          <a:bodyPr>
            <a:spAutoFit/>
          </a:bodyPr>
          <a:lstStyle/>
          <a:p>
            <a:pPr>
              <a:spcBef>
                <a:spcPct val="50000"/>
              </a:spcBef>
            </a:pPr>
            <a:endParaRPr lang="zh-CN" altLang="en-US" sz="1800" b="0">
              <a:solidFill>
                <a:schemeClr val="tx1"/>
              </a:solidFill>
              <a:latin typeface="Arial" pitchFamily="34" charset="0"/>
              <a:ea typeface="宋体" pitchFamily="2" charset="-122"/>
            </a:endParaRPr>
          </a:p>
        </p:txBody>
      </p:sp>
      <p:sp>
        <p:nvSpPr>
          <p:cNvPr id="53251" name="Text Box 3"/>
          <p:cNvSpPr txBox="1">
            <a:spLocks noChangeArrowheads="1"/>
          </p:cNvSpPr>
          <p:nvPr/>
        </p:nvSpPr>
        <p:spPr bwMode="auto">
          <a:xfrm>
            <a:off x="0" y="836613"/>
            <a:ext cx="9144000" cy="366712"/>
          </a:xfrm>
          <a:prstGeom prst="rect">
            <a:avLst/>
          </a:prstGeom>
          <a:noFill/>
          <a:ln w="9525">
            <a:noFill/>
            <a:miter lim="800000"/>
            <a:headEnd/>
            <a:tailEnd/>
          </a:ln>
          <a:effectLst/>
        </p:spPr>
        <p:txBody>
          <a:bodyPr>
            <a:spAutoFit/>
          </a:bodyPr>
          <a:lstStyle/>
          <a:p>
            <a:pPr>
              <a:spcBef>
                <a:spcPct val="50000"/>
              </a:spcBef>
            </a:pPr>
            <a:endParaRPr lang="zh-CN" altLang="en-US" sz="1800" b="0">
              <a:solidFill>
                <a:schemeClr val="tx1"/>
              </a:solidFill>
              <a:latin typeface="Arial" pitchFamily="34" charset="0"/>
              <a:ea typeface="宋体" pitchFamily="2" charset="-122"/>
            </a:endParaRPr>
          </a:p>
        </p:txBody>
      </p:sp>
      <p:sp>
        <p:nvSpPr>
          <p:cNvPr id="53253" name="Text Box 5"/>
          <p:cNvSpPr txBox="1">
            <a:spLocks noChangeArrowheads="1"/>
          </p:cNvSpPr>
          <p:nvPr/>
        </p:nvSpPr>
        <p:spPr bwMode="auto">
          <a:xfrm>
            <a:off x="2555776" y="476672"/>
            <a:ext cx="1512168" cy="1631216"/>
          </a:xfrm>
          <a:prstGeom prst="rect">
            <a:avLst/>
          </a:prstGeom>
          <a:noFill/>
          <a:ln w="9525">
            <a:noFill/>
            <a:miter lim="800000"/>
            <a:headEnd/>
            <a:tailEnd/>
          </a:ln>
          <a:effectLst/>
        </p:spPr>
        <p:txBody>
          <a:bodyPr wrap="square">
            <a:spAutoFit/>
          </a:bodyPr>
          <a:lstStyle/>
          <a:p>
            <a:pPr>
              <a:spcBef>
                <a:spcPct val="50000"/>
              </a:spcBef>
            </a:pPr>
            <a:r>
              <a:rPr lang="zh-CN" altLang="en-US" sz="2000" b="1" dirty="0">
                <a:solidFill>
                  <a:srgbClr val="660066"/>
                </a:solidFill>
                <a:latin typeface="华文新魏" pitchFamily="2" charset="-122"/>
                <a:ea typeface="华文新魏" pitchFamily="2" charset="-122"/>
              </a:rPr>
              <a:t>曹汝霖：</a:t>
            </a:r>
            <a:r>
              <a:rPr lang="zh-CN" altLang="en-US" sz="2000" b="1" dirty="0">
                <a:solidFill>
                  <a:schemeClr val="tx1"/>
                </a:solidFill>
                <a:latin typeface="华文新魏" pitchFamily="2" charset="-122"/>
                <a:ea typeface="华文新魏" pitchFamily="2" charset="-122"/>
              </a:rPr>
              <a:t>时任交通总长，订二十一条时任外交次长</a:t>
            </a:r>
          </a:p>
        </p:txBody>
      </p:sp>
      <p:sp>
        <p:nvSpPr>
          <p:cNvPr id="53254" name="Text Box 6"/>
          <p:cNvSpPr txBox="1">
            <a:spLocks noChangeArrowheads="1"/>
          </p:cNvSpPr>
          <p:nvPr/>
        </p:nvSpPr>
        <p:spPr bwMode="auto">
          <a:xfrm>
            <a:off x="2843808" y="2636912"/>
            <a:ext cx="1079500" cy="1015663"/>
          </a:xfrm>
          <a:prstGeom prst="rect">
            <a:avLst/>
          </a:prstGeom>
          <a:noFill/>
          <a:ln w="9525">
            <a:noFill/>
            <a:miter lim="800000"/>
            <a:headEnd/>
            <a:tailEnd/>
          </a:ln>
          <a:effectLst/>
        </p:spPr>
        <p:txBody>
          <a:bodyPr wrap="square">
            <a:spAutoFit/>
          </a:bodyPr>
          <a:lstStyle/>
          <a:p>
            <a:pPr>
              <a:spcBef>
                <a:spcPct val="50000"/>
              </a:spcBef>
            </a:pPr>
            <a:r>
              <a:rPr lang="zh-CN" altLang="en-US" sz="2000" b="1" dirty="0">
                <a:latin typeface="华文新魏" pitchFamily="2" charset="-122"/>
                <a:ea typeface="华文新魏" pitchFamily="2" charset="-122"/>
              </a:rPr>
              <a:t>章宗祥：驻日公使</a:t>
            </a:r>
          </a:p>
        </p:txBody>
      </p:sp>
      <p:sp>
        <p:nvSpPr>
          <p:cNvPr id="53255" name="Text Box 7"/>
          <p:cNvSpPr txBox="1">
            <a:spLocks noChangeArrowheads="1"/>
          </p:cNvSpPr>
          <p:nvPr/>
        </p:nvSpPr>
        <p:spPr bwMode="auto">
          <a:xfrm>
            <a:off x="2771800" y="4077072"/>
            <a:ext cx="1296988" cy="1920875"/>
          </a:xfrm>
          <a:prstGeom prst="rect">
            <a:avLst/>
          </a:prstGeom>
          <a:noFill/>
          <a:ln w="9525">
            <a:noFill/>
            <a:miter lim="800000"/>
            <a:headEnd/>
            <a:tailEnd/>
          </a:ln>
          <a:effectLst/>
        </p:spPr>
        <p:txBody>
          <a:bodyPr>
            <a:spAutoFit/>
          </a:bodyPr>
          <a:lstStyle/>
          <a:p>
            <a:pPr>
              <a:spcBef>
                <a:spcPct val="50000"/>
              </a:spcBef>
            </a:pPr>
            <a:r>
              <a:rPr lang="zh-CN" altLang="en-US" sz="2000" b="1" dirty="0">
                <a:latin typeface="华文新魏" pitchFamily="2" charset="-122"/>
                <a:ea typeface="华文新魏" pitchFamily="2" charset="-122"/>
              </a:rPr>
              <a:t>陆宗舆：币制局总裁，订二十一条时任驻日公使</a:t>
            </a:r>
          </a:p>
        </p:txBody>
      </p:sp>
      <p:sp>
        <p:nvSpPr>
          <p:cNvPr id="53256" name="Text Box 8"/>
          <p:cNvSpPr txBox="1">
            <a:spLocks noChangeArrowheads="1"/>
          </p:cNvSpPr>
          <p:nvPr/>
        </p:nvSpPr>
        <p:spPr bwMode="auto">
          <a:xfrm>
            <a:off x="3995738" y="549275"/>
            <a:ext cx="4897437" cy="366713"/>
          </a:xfrm>
          <a:prstGeom prst="rect">
            <a:avLst/>
          </a:prstGeom>
          <a:noFill/>
          <a:ln w="9525">
            <a:noFill/>
            <a:miter lim="800000"/>
            <a:headEnd/>
            <a:tailEnd/>
          </a:ln>
          <a:effectLst/>
        </p:spPr>
        <p:txBody>
          <a:bodyPr>
            <a:spAutoFit/>
          </a:bodyPr>
          <a:lstStyle/>
          <a:p>
            <a:pPr>
              <a:spcBef>
                <a:spcPct val="50000"/>
              </a:spcBef>
            </a:pPr>
            <a:endParaRPr lang="zh-CN" altLang="en-US" sz="1800" b="0">
              <a:solidFill>
                <a:schemeClr val="tx1"/>
              </a:solidFill>
              <a:latin typeface="Arial" pitchFamily="34" charset="0"/>
              <a:ea typeface="宋体" pitchFamily="2" charset="-122"/>
            </a:endParaRPr>
          </a:p>
        </p:txBody>
      </p:sp>
      <p:pic>
        <p:nvPicPr>
          <p:cNvPr id="53257" name="Picture 9" descr="《晨报》报道曹、陆、章三个卖国贼被免职的消息"/>
          <p:cNvPicPr>
            <a:picLocks noChangeAspect="1" noChangeArrowheads="1"/>
          </p:cNvPicPr>
          <p:nvPr/>
        </p:nvPicPr>
        <p:blipFill>
          <a:blip r:embed="rId2" cstate="print"/>
          <a:srcRect/>
          <a:stretch>
            <a:fillRect/>
          </a:stretch>
        </p:blipFill>
        <p:spPr bwMode="auto">
          <a:xfrm>
            <a:off x="4788024" y="476671"/>
            <a:ext cx="4175001" cy="5401841"/>
          </a:xfrm>
          <a:prstGeom prst="rect">
            <a:avLst/>
          </a:prstGeom>
          <a:noFill/>
          <a:ln w="9525">
            <a:noFill/>
            <a:miter lim="800000"/>
            <a:headEnd/>
            <a:tailEnd/>
          </a:ln>
        </p:spPr>
      </p:pic>
      <p:sp>
        <p:nvSpPr>
          <p:cNvPr id="53258" name="Text Box 10"/>
          <p:cNvSpPr txBox="1">
            <a:spLocks noChangeArrowheads="1"/>
          </p:cNvSpPr>
          <p:nvPr/>
        </p:nvSpPr>
        <p:spPr bwMode="auto">
          <a:xfrm>
            <a:off x="3348038" y="1268413"/>
            <a:ext cx="863600" cy="366712"/>
          </a:xfrm>
          <a:prstGeom prst="rect">
            <a:avLst/>
          </a:prstGeom>
          <a:noFill/>
          <a:ln w="9525">
            <a:noFill/>
            <a:miter lim="800000"/>
            <a:headEnd/>
            <a:tailEnd/>
          </a:ln>
          <a:effectLst/>
        </p:spPr>
        <p:txBody>
          <a:bodyPr>
            <a:spAutoFit/>
          </a:bodyPr>
          <a:lstStyle/>
          <a:p>
            <a:pPr>
              <a:spcBef>
                <a:spcPct val="50000"/>
              </a:spcBef>
            </a:pPr>
            <a:endParaRPr lang="zh-CN" altLang="en-US" sz="1800" b="0">
              <a:solidFill>
                <a:schemeClr val="tx1"/>
              </a:solidFill>
              <a:latin typeface="Arial" pitchFamily="34" charset="0"/>
              <a:ea typeface="宋体" pitchFamily="2" charset="-122"/>
            </a:endParaRPr>
          </a:p>
        </p:txBody>
      </p:sp>
      <p:sp>
        <p:nvSpPr>
          <p:cNvPr id="53259" name="AutoShape 11"/>
          <p:cNvSpPr>
            <a:spLocks noChangeArrowheads="1"/>
          </p:cNvSpPr>
          <p:nvPr/>
        </p:nvSpPr>
        <p:spPr bwMode="auto">
          <a:xfrm>
            <a:off x="4067944" y="980728"/>
            <a:ext cx="720204" cy="649288"/>
          </a:xfrm>
          <a:prstGeom prst="rightArrow">
            <a:avLst>
              <a:gd name="adj1" fmla="val 29519"/>
              <a:gd name="adj2" fmla="val 37486"/>
            </a:avLst>
          </a:prstGeom>
          <a:solidFill>
            <a:srgbClr val="FF0000"/>
          </a:solidFill>
          <a:ln w="9525">
            <a:solidFill>
              <a:schemeClr val="tx1"/>
            </a:solidFill>
            <a:miter lim="800000"/>
            <a:headEnd/>
            <a:tailEnd/>
          </a:ln>
          <a:effectLst/>
        </p:spPr>
        <p:txBody>
          <a:bodyPr wrap="none" anchor="ctr"/>
          <a:lstStyle/>
          <a:p>
            <a:endParaRPr lang="zh-CN" altLang="en-US"/>
          </a:p>
        </p:txBody>
      </p:sp>
      <p:sp>
        <p:nvSpPr>
          <p:cNvPr id="53260" name="Text Box 12"/>
          <p:cNvSpPr txBox="1">
            <a:spLocks noChangeArrowheads="1"/>
          </p:cNvSpPr>
          <p:nvPr/>
        </p:nvSpPr>
        <p:spPr bwMode="auto">
          <a:xfrm>
            <a:off x="3419475" y="2924175"/>
            <a:ext cx="865188" cy="366713"/>
          </a:xfrm>
          <a:prstGeom prst="rect">
            <a:avLst/>
          </a:prstGeom>
          <a:noFill/>
          <a:ln w="9525">
            <a:noFill/>
            <a:miter lim="800000"/>
            <a:headEnd/>
            <a:tailEnd/>
          </a:ln>
          <a:effectLst/>
        </p:spPr>
        <p:txBody>
          <a:bodyPr>
            <a:spAutoFit/>
          </a:bodyPr>
          <a:lstStyle/>
          <a:p>
            <a:pPr>
              <a:spcBef>
                <a:spcPct val="50000"/>
              </a:spcBef>
            </a:pPr>
            <a:endParaRPr lang="zh-CN" altLang="en-US" sz="1800" b="0">
              <a:solidFill>
                <a:schemeClr val="tx1"/>
              </a:solidFill>
              <a:latin typeface="Arial" pitchFamily="34" charset="0"/>
              <a:ea typeface="宋体" pitchFamily="2" charset="-122"/>
            </a:endParaRPr>
          </a:p>
        </p:txBody>
      </p:sp>
      <p:sp>
        <p:nvSpPr>
          <p:cNvPr id="53261" name="AutoShape 13"/>
          <p:cNvSpPr>
            <a:spLocks noChangeArrowheads="1"/>
          </p:cNvSpPr>
          <p:nvPr/>
        </p:nvSpPr>
        <p:spPr bwMode="auto">
          <a:xfrm>
            <a:off x="4067944" y="2708920"/>
            <a:ext cx="649337" cy="649288"/>
          </a:xfrm>
          <a:prstGeom prst="rightArrow">
            <a:avLst>
              <a:gd name="adj1" fmla="val 29519"/>
              <a:gd name="adj2" fmla="val 37486"/>
            </a:avLst>
          </a:prstGeom>
          <a:solidFill>
            <a:srgbClr val="FF0000"/>
          </a:solidFill>
          <a:ln w="9525">
            <a:solidFill>
              <a:schemeClr val="tx1"/>
            </a:solidFill>
            <a:miter lim="800000"/>
            <a:headEnd/>
            <a:tailEnd/>
          </a:ln>
          <a:effectLst/>
        </p:spPr>
        <p:txBody>
          <a:bodyPr wrap="none" anchor="ctr"/>
          <a:lstStyle/>
          <a:p>
            <a:endParaRPr lang="zh-CN" altLang="en-US"/>
          </a:p>
        </p:txBody>
      </p:sp>
      <p:sp>
        <p:nvSpPr>
          <p:cNvPr id="53263" name="AutoShape 15"/>
          <p:cNvSpPr>
            <a:spLocks noChangeArrowheads="1"/>
          </p:cNvSpPr>
          <p:nvPr/>
        </p:nvSpPr>
        <p:spPr bwMode="auto">
          <a:xfrm>
            <a:off x="4139952" y="4509120"/>
            <a:ext cx="576759" cy="649288"/>
          </a:xfrm>
          <a:prstGeom prst="rightArrow">
            <a:avLst>
              <a:gd name="adj1" fmla="val 29519"/>
              <a:gd name="adj2" fmla="val 37486"/>
            </a:avLst>
          </a:prstGeom>
          <a:solidFill>
            <a:srgbClr val="FF0000"/>
          </a:solidFill>
          <a:ln w="9525">
            <a:solidFill>
              <a:schemeClr val="tx1"/>
            </a:solidFill>
            <a:miter lim="800000"/>
            <a:headEnd/>
            <a:tailEnd/>
          </a:ln>
          <a:effectLst/>
        </p:spPr>
        <p:txBody>
          <a:bodyPr wrap="none" anchor="ctr"/>
          <a:lstStyle/>
          <a:p>
            <a:endParaRPr lang="zh-CN" altLang="en-US"/>
          </a:p>
        </p:txBody>
      </p:sp>
      <p:sp>
        <p:nvSpPr>
          <p:cNvPr id="15" name="内容占位符 2"/>
          <p:cNvSpPr>
            <a:spLocks noGrp="1"/>
          </p:cNvSpPr>
          <p:nvPr>
            <p:ph sz="quarter" idx="1"/>
          </p:nvPr>
        </p:nvSpPr>
        <p:spPr>
          <a:xfrm>
            <a:off x="539552" y="2132856"/>
            <a:ext cx="1584176" cy="3168352"/>
          </a:xfrm>
        </p:spPr>
        <p:txBody>
          <a:bodyPr>
            <a:normAutofit/>
          </a:bodyPr>
          <a:lstStyle/>
          <a:p>
            <a:r>
              <a:rPr lang="zh-CN" altLang="en-US" sz="2800" b="1" dirty="0" smtClean="0">
                <a:cs typeface="+mn-ea"/>
                <a:sym typeface="+mn-lt"/>
              </a:rPr>
              <a:t>宣布罢免亲日派官僚曹汝霖、章宗祥、陆宗舆的职务</a:t>
            </a:r>
            <a:r>
              <a:rPr lang="zh-CN" altLang="en-US" sz="2800" dirty="0" smtClean="0">
                <a:cs typeface="+mn-ea"/>
                <a:sym typeface="+mn-lt"/>
              </a:rPr>
              <a:t>。</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diamond(in)">
                                      <p:cBhvr>
                                        <p:cTn id="7" dur="2000"/>
                                        <p:tgtEl>
                                          <p:spTgt spid="53253"/>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53259"/>
                                        </p:tgtEl>
                                        <p:attrNameLst>
                                          <p:attrName>style.visibility</p:attrName>
                                        </p:attrNameLst>
                                      </p:cBhvr>
                                      <p:to>
                                        <p:strVal val="visible"/>
                                      </p:to>
                                    </p:set>
                                    <p:animEffect transition="in" filter="diamond(in)">
                                      <p:cBhvr>
                                        <p:cTn id="10" dur="2000"/>
                                        <p:tgtEl>
                                          <p:spTgt spid="53259"/>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53254"/>
                                        </p:tgtEl>
                                        <p:attrNameLst>
                                          <p:attrName>style.visibility</p:attrName>
                                        </p:attrNameLst>
                                      </p:cBhvr>
                                      <p:to>
                                        <p:strVal val="visible"/>
                                      </p:to>
                                    </p:set>
                                    <p:animEffect transition="in" filter="diamond(in)">
                                      <p:cBhvr>
                                        <p:cTn id="13" dur="2000"/>
                                        <p:tgtEl>
                                          <p:spTgt spid="53254"/>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53261"/>
                                        </p:tgtEl>
                                        <p:attrNameLst>
                                          <p:attrName>style.visibility</p:attrName>
                                        </p:attrNameLst>
                                      </p:cBhvr>
                                      <p:to>
                                        <p:strVal val="visible"/>
                                      </p:to>
                                    </p:set>
                                    <p:animEffect transition="in" filter="diamond(in)">
                                      <p:cBhvr>
                                        <p:cTn id="16" dur="2000"/>
                                        <p:tgtEl>
                                          <p:spTgt spid="53261"/>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53255"/>
                                        </p:tgtEl>
                                        <p:attrNameLst>
                                          <p:attrName>style.visibility</p:attrName>
                                        </p:attrNameLst>
                                      </p:cBhvr>
                                      <p:to>
                                        <p:strVal val="visible"/>
                                      </p:to>
                                    </p:set>
                                    <p:animEffect transition="in" filter="diamond(in)">
                                      <p:cBhvr>
                                        <p:cTn id="19" dur="2000"/>
                                        <p:tgtEl>
                                          <p:spTgt spid="53255"/>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53263"/>
                                        </p:tgtEl>
                                        <p:attrNameLst>
                                          <p:attrName>style.visibility</p:attrName>
                                        </p:attrNameLst>
                                      </p:cBhvr>
                                      <p:to>
                                        <p:strVal val="visible"/>
                                      </p:to>
                                    </p:set>
                                    <p:animEffect transition="in" filter="diamond(in)">
                                      <p:cBhvr>
                                        <p:cTn id="22" dur="2000"/>
                                        <p:tgtEl>
                                          <p:spTgt spid="53263"/>
                                        </p:tgtEl>
                                      </p:cBhvr>
                                    </p:animEffect>
                                  </p:childTnLst>
                                </p:cTn>
                              </p:par>
                              <p:par>
                                <p:cTn id="23" presetID="8" presetClass="entr" presetSubtype="16" fill="hold" nodeType="withEffect">
                                  <p:stCondLst>
                                    <p:cond delay="0"/>
                                  </p:stCondLst>
                                  <p:childTnLst>
                                    <p:set>
                                      <p:cBhvr>
                                        <p:cTn id="24" dur="1" fill="hold">
                                          <p:stCondLst>
                                            <p:cond delay="0"/>
                                          </p:stCondLst>
                                        </p:cTn>
                                        <p:tgtEl>
                                          <p:spTgt spid="53257"/>
                                        </p:tgtEl>
                                        <p:attrNameLst>
                                          <p:attrName>style.visibility</p:attrName>
                                        </p:attrNameLst>
                                      </p:cBhvr>
                                      <p:to>
                                        <p:strVal val="visible"/>
                                      </p:to>
                                    </p:set>
                                    <p:animEffect transition="in" filter="diamond(in)">
                                      <p:cBhvr>
                                        <p:cTn id="25" dur="20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autoUpdateAnimBg="0"/>
      <p:bldP spid="53254" grpId="0" autoUpdateAnimBg="0"/>
      <p:bldP spid="53255" grpId="0" autoUpdateAnimBg="0"/>
      <p:bldP spid="53259" grpId="0" animBg="1"/>
      <p:bldP spid="53261" grpId="0" animBg="1"/>
      <p:bldP spid="5326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171825" y="1524000"/>
            <a:ext cx="9144000" cy="0"/>
          </a:xfrm>
          <a:prstGeom prst="rect">
            <a:avLst/>
          </a:prstGeom>
          <a:noFill/>
          <a:ln w="9525">
            <a:noFill/>
            <a:miter lim="800000"/>
            <a:headEnd/>
            <a:tailEnd/>
          </a:ln>
          <a:effectLst/>
        </p:spPr>
        <p:txBody>
          <a:bodyPr>
            <a:spAutoFit/>
          </a:bodyPr>
          <a:lstStyle/>
          <a:p>
            <a:endParaRPr lang="zh-CN" altLang="en-US"/>
          </a:p>
        </p:txBody>
      </p:sp>
      <p:sp>
        <p:nvSpPr>
          <p:cNvPr id="54275" name="Rectangle 3"/>
          <p:cNvSpPr>
            <a:spLocks noChangeArrowheads="1"/>
          </p:cNvSpPr>
          <p:nvPr/>
        </p:nvSpPr>
        <p:spPr bwMode="auto">
          <a:xfrm>
            <a:off x="827584" y="304800"/>
            <a:ext cx="7848104" cy="1066800"/>
          </a:xfrm>
          <a:prstGeom prst="rect">
            <a:avLst/>
          </a:prstGeom>
          <a:noFill/>
          <a:ln w="9525">
            <a:noFill/>
            <a:miter lim="800000"/>
            <a:headEnd/>
            <a:tailEnd/>
          </a:ln>
          <a:effectLst/>
        </p:spPr>
        <p:txBody>
          <a:bodyPr wrap="square">
            <a:spAutoFit/>
          </a:bodyPr>
          <a:lstStyle/>
          <a:p>
            <a:pPr>
              <a:spcBef>
                <a:spcPct val="50000"/>
              </a:spcBef>
            </a:pPr>
            <a:r>
              <a:rPr lang="zh-CN" altLang="en-US" sz="3200" b="1" dirty="0">
                <a:solidFill>
                  <a:schemeClr val="tx1"/>
                </a:solidFill>
                <a:latin typeface="+mn-ea"/>
              </a:rPr>
              <a:t>在民众压力下，</a:t>
            </a:r>
            <a:r>
              <a:rPr lang="en-US" altLang="zh-CN" sz="3200" b="1" dirty="0">
                <a:solidFill>
                  <a:schemeClr val="tx1"/>
                </a:solidFill>
                <a:latin typeface="+mn-ea"/>
              </a:rPr>
              <a:t>6</a:t>
            </a:r>
            <a:r>
              <a:rPr lang="zh-CN" altLang="en-US" sz="3200" b="1" dirty="0">
                <a:solidFill>
                  <a:schemeClr val="tx1"/>
                </a:solidFill>
                <a:latin typeface="+mn-ea"/>
              </a:rPr>
              <a:t>月</a:t>
            </a:r>
            <a:r>
              <a:rPr lang="en-US" altLang="zh-CN" sz="3200" b="1" dirty="0">
                <a:solidFill>
                  <a:schemeClr val="tx1"/>
                </a:solidFill>
                <a:latin typeface="+mn-ea"/>
              </a:rPr>
              <a:t>28</a:t>
            </a:r>
            <a:r>
              <a:rPr lang="zh-CN" altLang="en-US" sz="3200" b="1" dirty="0">
                <a:solidFill>
                  <a:schemeClr val="tx1"/>
                </a:solidFill>
                <a:latin typeface="+mn-ea"/>
              </a:rPr>
              <a:t>日中国代表拒绝在巴黎和约上签字。</a:t>
            </a:r>
          </a:p>
        </p:txBody>
      </p:sp>
      <p:pic>
        <p:nvPicPr>
          <p:cNvPr id="54276" name="Picture 4" descr="007"/>
          <p:cNvPicPr>
            <a:picLocks noChangeAspect="1" noChangeArrowheads="1"/>
          </p:cNvPicPr>
          <p:nvPr/>
        </p:nvPicPr>
        <p:blipFill>
          <a:blip r:embed="rId2" cstate="print"/>
          <a:srcRect/>
          <a:stretch>
            <a:fillRect/>
          </a:stretch>
        </p:blipFill>
        <p:spPr bwMode="auto">
          <a:xfrm>
            <a:off x="107504" y="1628800"/>
            <a:ext cx="6265863" cy="3916362"/>
          </a:xfrm>
          <a:prstGeom prst="rect">
            <a:avLst/>
          </a:prstGeom>
          <a:noFill/>
          <a:ln w="9525">
            <a:noFill/>
            <a:miter lim="800000"/>
            <a:headEnd/>
            <a:tailEnd/>
          </a:ln>
          <a:effectLst/>
        </p:spPr>
      </p:pic>
      <p:pic>
        <p:nvPicPr>
          <p:cNvPr id="54277" name="Picture 5" descr="114"/>
          <p:cNvPicPr>
            <a:picLocks noChangeAspect="1" noChangeArrowheads="1"/>
          </p:cNvPicPr>
          <p:nvPr/>
        </p:nvPicPr>
        <p:blipFill>
          <a:blip r:embed="rId3" cstate="print"/>
          <a:srcRect/>
          <a:stretch>
            <a:fillRect/>
          </a:stretch>
        </p:blipFill>
        <p:spPr bwMode="auto">
          <a:xfrm>
            <a:off x="3059832" y="2924944"/>
            <a:ext cx="5803581" cy="3600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77"/>
                                        </p:tgtEl>
                                        <p:attrNameLst>
                                          <p:attrName>style.visibility</p:attrName>
                                        </p:attrNameLst>
                                      </p:cBhvr>
                                      <p:to>
                                        <p:strVal val="visible"/>
                                      </p:to>
                                    </p:set>
                                    <p:animEffect transition="in" filter="blinds(horizontal)">
                                      <p:cBhvr>
                                        <p:cTn id="7" dur="500"/>
                                        <p:tgtEl>
                                          <p:spTgt spid="542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54275"/>
                                        </p:tgtEl>
                                        <p:attrNameLst>
                                          <p:attrName>style.visibility</p:attrName>
                                        </p:attrNameLst>
                                      </p:cBhvr>
                                      <p:to>
                                        <p:strVal val="visible"/>
                                      </p:to>
                                    </p:set>
                                    <p:anim calcmode="lin" valueType="num">
                                      <p:cBhvr additive="base">
                                        <p:cTn id="12" dur="500" fill="hold"/>
                                        <p:tgtEl>
                                          <p:spTgt spid="54275"/>
                                        </p:tgtEl>
                                        <p:attrNameLst>
                                          <p:attrName>ppt_x</p:attrName>
                                        </p:attrNameLst>
                                      </p:cBhvr>
                                      <p:tavLst>
                                        <p:tav tm="0">
                                          <p:val>
                                            <p:strVal val="#ppt_x"/>
                                          </p:val>
                                        </p:tav>
                                        <p:tav tm="100000">
                                          <p:val>
                                            <p:strVal val="#ppt_x"/>
                                          </p:val>
                                        </p:tav>
                                      </p:tavLst>
                                    </p:anim>
                                    <p:anim calcmode="lin" valueType="num">
                                      <p:cBhvr additive="base">
                                        <p:cTn id="13" dur="500" fill="hold"/>
                                        <p:tgtEl>
                                          <p:spTgt spid="5427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4276"/>
                                        </p:tgtEl>
                                        <p:attrNameLst>
                                          <p:attrName>style.visibility</p:attrName>
                                        </p:attrNameLst>
                                      </p:cBhvr>
                                      <p:to>
                                        <p:strVal val="visible"/>
                                      </p:to>
                                    </p:set>
                                    <p:animEffect transition="in" filter="blinds(horizontal)">
                                      <p:cBhvr>
                                        <p:cTn id="18" dur="500"/>
                                        <p:tgtEl>
                                          <p:spTgt spid="54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W020070515421024598239"/>
          <p:cNvPicPr>
            <a:picLocks noChangeAspect="1" noChangeArrowheads="1"/>
          </p:cNvPicPr>
          <p:nvPr/>
        </p:nvPicPr>
        <p:blipFill>
          <a:blip r:embed="rId2" cstate="print"/>
          <a:srcRect/>
          <a:stretch>
            <a:fillRect/>
          </a:stretch>
        </p:blipFill>
        <p:spPr bwMode="auto">
          <a:xfrm>
            <a:off x="539552" y="836712"/>
            <a:ext cx="3698875" cy="4464050"/>
          </a:xfrm>
          <a:prstGeom prst="rect">
            <a:avLst/>
          </a:prstGeom>
          <a:noFill/>
          <a:ln w="57150">
            <a:solidFill>
              <a:srgbClr val="990000"/>
            </a:solidFill>
            <a:miter lim="800000"/>
            <a:headEnd/>
            <a:tailEnd/>
          </a:ln>
        </p:spPr>
      </p:pic>
      <p:sp>
        <p:nvSpPr>
          <p:cNvPr id="55299" name="Text Box 3"/>
          <p:cNvSpPr txBox="1">
            <a:spLocks noChangeArrowheads="1"/>
          </p:cNvSpPr>
          <p:nvPr/>
        </p:nvSpPr>
        <p:spPr bwMode="auto">
          <a:xfrm>
            <a:off x="5003800" y="1412875"/>
            <a:ext cx="3708400" cy="4154984"/>
          </a:xfrm>
          <a:prstGeom prst="rect">
            <a:avLst/>
          </a:prstGeom>
          <a:noFill/>
          <a:ln w="57150">
            <a:solidFill>
              <a:srgbClr val="990000"/>
            </a:solidFill>
            <a:prstDash val="sysDot"/>
            <a:miter lim="800000"/>
            <a:headEnd/>
            <a:tailEnd/>
          </a:ln>
          <a:effectLst/>
        </p:spPr>
        <p:txBody>
          <a:bodyPr>
            <a:spAutoFit/>
          </a:bodyPr>
          <a:lstStyle/>
          <a:p>
            <a:pPr>
              <a:spcBef>
                <a:spcPct val="50000"/>
              </a:spcBef>
            </a:pPr>
            <a:r>
              <a:rPr lang="zh-CN" altLang="en-US" sz="2400" b="1" dirty="0">
                <a:solidFill>
                  <a:schemeClr val="tx1"/>
                </a:solidFill>
                <a:effectLst>
                  <a:outerShdw blurRad="38100" dist="38100" dir="2700000" algn="tl">
                    <a:srgbClr val="C0C0C0"/>
                  </a:outerShdw>
                </a:effectLst>
                <a:latin typeface="+mn-ea"/>
              </a:rPr>
              <a:t>五四运动中，北京大学学生罗家伦亲笔起草了惟一的印刷传单</a:t>
            </a:r>
            <a:r>
              <a:rPr lang="en-US" altLang="zh-CN" sz="2400" b="1" dirty="0">
                <a:solidFill>
                  <a:schemeClr val="tx1"/>
                </a:solidFill>
                <a:effectLst>
                  <a:outerShdw blurRad="38100" dist="38100" dir="2700000" algn="tl">
                    <a:srgbClr val="C0C0C0"/>
                  </a:outerShdw>
                </a:effectLst>
                <a:latin typeface="+mn-ea"/>
              </a:rPr>
              <a:t>《</a:t>
            </a:r>
            <a:r>
              <a:rPr lang="zh-CN" altLang="en-US" sz="2400" b="1" dirty="0">
                <a:solidFill>
                  <a:schemeClr val="tx1"/>
                </a:solidFill>
                <a:effectLst>
                  <a:outerShdw blurRad="38100" dist="38100" dir="2700000" algn="tl">
                    <a:srgbClr val="C0C0C0"/>
                  </a:outerShdw>
                </a:effectLst>
                <a:latin typeface="+mn-ea"/>
              </a:rPr>
              <a:t>北京学界全体宣言</a:t>
            </a:r>
            <a:r>
              <a:rPr lang="en-US" altLang="zh-CN" sz="2400" b="1" dirty="0">
                <a:solidFill>
                  <a:schemeClr val="tx1"/>
                </a:solidFill>
                <a:effectLst>
                  <a:outerShdw blurRad="38100" dist="38100" dir="2700000" algn="tl">
                    <a:srgbClr val="C0C0C0"/>
                  </a:outerShdw>
                </a:effectLst>
                <a:latin typeface="+mn-ea"/>
              </a:rPr>
              <a:t>》</a:t>
            </a:r>
            <a:r>
              <a:rPr lang="zh-CN" altLang="en-US" sz="2400" b="1" dirty="0">
                <a:solidFill>
                  <a:schemeClr val="tx1"/>
                </a:solidFill>
                <a:effectLst>
                  <a:outerShdw blurRad="38100" dist="38100" dir="2700000" algn="tl">
                    <a:srgbClr val="C0C0C0"/>
                  </a:outerShdw>
                </a:effectLst>
                <a:latin typeface="+mn-ea"/>
              </a:rPr>
              <a:t>，提出了“外争国权，内除国贼”的口号，并在</a:t>
            </a:r>
            <a:r>
              <a:rPr lang="en-US" altLang="zh-CN" sz="2400" b="1" dirty="0">
                <a:solidFill>
                  <a:schemeClr val="tx1"/>
                </a:solidFill>
                <a:effectLst>
                  <a:outerShdw blurRad="38100" dist="38100" dir="2700000" algn="tl">
                    <a:srgbClr val="C0C0C0"/>
                  </a:outerShdw>
                </a:effectLst>
                <a:latin typeface="+mn-ea"/>
              </a:rPr>
              <a:t>5</a:t>
            </a:r>
            <a:r>
              <a:rPr lang="zh-CN" altLang="en-US" sz="2400" b="1" dirty="0">
                <a:solidFill>
                  <a:schemeClr val="tx1"/>
                </a:solidFill>
                <a:effectLst>
                  <a:outerShdw blurRad="38100" dist="38100" dir="2700000" algn="tl">
                    <a:srgbClr val="C0C0C0"/>
                  </a:outerShdw>
                </a:effectLst>
                <a:latin typeface="+mn-ea"/>
              </a:rPr>
              <a:t>月</a:t>
            </a:r>
            <a:r>
              <a:rPr lang="en-US" altLang="zh-CN" sz="2400" b="1" dirty="0">
                <a:solidFill>
                  <a:schemeClr val="tx1"/>
                </a:solidFill>
                <a:effectLst>
                  <a:outerShdw blurRad="38100" dist="38100" dir="2700000" algn="tl">
                    <a:srgbClr val="C0C0C0"/>
                  </a:outerShdw>
                </a:effectLst>
                <a:latin typeface="+mn-ea"/>
              </a:rPr>
              <a:t>26</a:t>
            </a:r>
            <a:r>
              <a:rPr lang="zh-CN" altLang="en-US" sz="2400" b="1" dirty="0">
                <a:solidFill>
                  <a:schemeClr val="tx1"/>
                </a:solidFill>
                <a:effectLst>
                  <a:outerShdw blurRad="38100" dist="38100" dir="2700000" algn="tl">
                    <a:srgbClr val="C0C0C0"/>
                  </a:outerShdw>
                </a:effectLst>
                <a:latin typeface="+mn-ea"/>
              </a:rPr>
              <a:t>日的</a:t>
            </a:r>
            <a:r>
              <a:rPr lang="en-US" altLang="zh-CN" sz="2400" b="1" dirty="0">
                <a:solidFill>
                  <a:schemeClr val="tx1"/>
                </a:solidFill>
                <a:effectLst>
                  <a:outerShdw blurRad="38100" dist="38100" dir="2700000" algn="tl">
                    <a:srgbClr val="C0C0C0"/>
                  </a:outerShdw>
                </a:effectLst>
                <a:latin typeface="+mn-ea"/>
              </a:rPr>
              <a:t>《</a:t>
            </a:r>
            <a:r>
              <a:rPr lang="zh-CN" altLang="en-US" sz="2400" b="1" dirty="0">
                <a:solidFill>
                  <a:schemeClr val="tx1"/>
                </a:solidFill>
                <a:effectLst>
                  <a:outerShdw blurRad="38100" dist="38100" dir="2700000" algn="tl">
                    <a:srgbClr val="C0C0C0"/>
                  </a:outerShdw>
                </a:effectLst>
                <a:latin typeface="+mn-ea"/>
              </a:rPr>
              <a:t>每周评论</a:t>
            </a:r>
            <a:r>
              <a:rPr lang="en-US" altLang="zh-CN" sz="2400" b="1" dirty="0">
                <a:solidFill>
                  <a:schemeClr val="tx1"/>
                </a:solidFill>
                <a:effectLst>
                  <a:outerShdw blurRad="38100" dist="38100" dir="2700000" algn="tl">
                    <a:srgbClr val="C0C0C0"/>
                  </a:outerShdw>
                </a:effectLst>
                <a:latin typeface="+mn-ea"/>
              </a:rPr>
              <a:t>》</a:t>
            </a:r>
            <a:r>
              <a:rPr lang="zh-CN" altLang="en-US" sz="2400" b="1" dirty="0">
                <a:solidFill>
                  <a:schemeClr val="tx1"/>
                </a:solidFill>
                <a:effectLst>
                  <a:outerShdw blurRad="38100" dist="38100" dir="2700000" algn="tl">
                    <a:srgbClr val="C0C0C0"/>
                  </a:outerShdw>
                </a:effectLst>
                <a:latin typeface="+mn-ea"/>
              </a:rPr>
              <a:t>上第一次提出“五四运动”这个名词，一直沿用至今。 </a:t>
            </a:r>
            <a:r>
              <a:rPr lang="en-US" altLang="zh-CN" sz="2400" b="1" dirty="0">
                <a:solidFill>
                  <a:schemeClr val="tx1"/>
                </a:solidFill>
                <a:effectLst>
                  <a:outerShdw blurRad="38100" dist="38100" dir="2700000" algn="tl">
                    <a:srgbClr val="C0C0C0"/>
                  </a:outerShdw>
                </a:effectLst>
                <a:latin typeface="+mn-ea"/>
              </a:rPr>
              <a:t>31</a:t>
            </a:r>
            <a:r>
              <a:rPr lang="zh-CN" altLang="en-US" sz="2400" b="1" dirty="0">
                <a:solidFill>
                  <a:schemeClr val="tx1"/>
                </a:solidFill>
                <a:effectLst>
                  <a:outerShdw blurRad="38100" dist="38100" dir="2700000" algn="tl">
                    <a:srgbClr val="C0C0C0"/>
                  </a:outerShdw>
                </a:effectLst>
                <a:latin typeface="+mn-ea"/>
              </a:rPr>
              <a:t>岁的清华大学校长，中央大学的</a:t>
            </a:r>
            <a:r>
              <a:rPr lang="en-US" altLang="zh-CN" sz="2400" b="1" dirty="0">
                <a:solidFill>
                  <a:schemeClr val="tx1"/>
                </a:solidFill>
                <a:effectLst>
                  <a:outerShdw blurRad="38100" dist="38100" dir="2700000" algn="tl">
                    <a:srgbClr val="C0C0C0"/>
                  </a:outerShdw>
                </a:effectLst>
                <a:latin typeface="+mn-ea"/>
              </a:rPr>
              <a:t>10</a:t>
            </a:r>
            <a:r>
              <a:rPr lang="zh-CN" altLang="en-US" sz="2400" b="1" dirty="0">
                <a:solidFill>
                  <a:schemeClr val="tx1"/>
                </a:solidFill>
                <a:effectLst>
                  <a:outerShdw blurRad="38100" dist="38100" dir="2700000" algn="tl">
                    <a:srgbClr val="C0C0C0"/>
                  </a:outerShdw>
                </a:effectLst>
                <a:latin typeface="+mn-ea"/>
              </a:rPr>
              <a:t>年掌权者。</a:t>
            </a:r>
            <a:r>
              <a:rPr lang="zh-CN" altLang="en-US" sz="2400" b="1" dirty="0">
                <a:solidFill>
                  <a:srgbClr val="990000"/>
                </a:solidFill>
                <a:latin typeface="+mn-ea"/>
              </a:rPr>
              <a:t> </a:t>
            </a:r>
          </a:p>
        </p:txBody>
      </p:sp>
      <p:sp>
        <p:nvSpPr>
          <p:cNvPr id="55300" name="Rectangle 4"/>
          <p:cNvSpPr>
            <a:spLocks noChangeArrowheads="1"/>
          </p:cNvSpPr>
          <p:nvPr/>
        </p:nvSpPr>
        <p:spPr bwMode="auto">
          <a:xfrm>
            <a:off x="1547665" y="5589240"/>
            <a:ext cx="2448272" cy="369332"/>
          </a:xfrm>
          <a:prstGeom prst="rect">
            <a:avLst/>
          </a:prstGeom>
          <a:noFill/>
          <a:ln w="9525">
            <a:noFill/>
            <a:miter lim="800000"/>
            <a:headEnd/>
            <a:tailEnd/>
          </a:ln>
          <a:effectLst>
            <a:outerShdw sy="50000" rotWithShape="0">
              <a:srgbClr val="808080">
                <a:alpha val="50000"/>
              </a:srgbClr>
            </a:outerShdw>
          </a:effectLst>
        </p:spPr>
        <p:txBody>
          <a:bodyPr wrap="square">
            <a:spAutoFit/>
          </a:bodyPr>
          <a:lstStyle/>
          <a:p>
            <a:pPr>
              <a:spcBef>
                <a:spcPct val="50000"/>
              </a:spcBef>
            </a:pPr>
            <a:r>
              <a:rPr lang="zh-CN" altLang="en-US" b="1" dirty="0">
                <a:solidFill>
                  <a:schemeClr val="tx1"/>
                </a:solidFill>
                <a:effectLst>
                  <a:outerShdw blurRad="38100" dist="38100" dir="2700000" algn="tl">
                    <a:srgbClr val="C0C0C0"/>
                  </a:outerShdw>
                </a:effectLst>
              </a:rPr>
              <a:t>罗家伦（</a:t>
            </a:r>
            <a:r>
              <a:rPr lang="en-US" altLang="zh-CN" b="1" dirty="0">
                <a:solidFill>
                  <a:schemeClr val="tx1"/>
                </a:solidFill>
                <a:effectLst>
                  <a:outerShdw blurRad="38100" dist="38100" dir="2700000" algn="tl">
                    <a:srgbClr val="C0C0C0"/>
                  </a:outerShdw>
                </a:effectLst>
              </a:rPr>
              <a:t>1897--1969</a:t>
            </a:r>
            <a:r>
              <a:rPr lang="zh-CN" altLang="en-US" b="1" dirty="0">
                <a:solidFill>
                  <a:schemeClr val="tx1"/>
                </a:solidFill>
                <a:effectLst>
                  <a:outerShdw blurRad="38100" dist="38100" dir="2700000" algn="tl">
                    <a:srgbClr val="C0C0C0"/>
                  </a:outerShdw>
                </a:effectLst>
              </a:rPr>
              <a:t>）</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sz="quarter" idx="1"/>
          </p:nvPr>
        </p:nvSpPr>
        <p:spPr>
          <a:xfrm>
            <a:off x="467544" y="2276872"/>
            <a:ext cx="8280152" cy="3384649"/>
          </a:xfrm>
          <a:solidFill>
            <a:srgbClr val="CCFFFF"/>
          </a:solidFill>
        </p:spPr>
        <p:txBody>
          <a:bodyPr/>
          <a:lstStyle/>
          <a:p>
            <a:pPr>
              <a:lnSpc>
                <a:spcPct val="90000"/>
              </a:lnSpc>
            </a:pPr>
            <a:r>
              <a:rPr lang="zh-CN" altLang="en-US" sz="2000" b="1" dirty="0">
                <a:solidFill>
                  <a:schemeClr val="tx2"/>
                </a:solidFill>
                <a:latin typeface="+mn-ea"/>
              </a:rPr>
              <a:t>现在日本在万国和会要求并吞青岛，管理山东一切权利，就要成功了！他们的外交大胜利了，我们的外交大失败了！山东大势一去，就是破坏中国的领土！</a:t>
            </a:r>
          </a:p>
          <a:p>
            <a:pPr>
              <a:lnSpc>
                <a:spcPct val="90000"/>
              </a:lnSpc>
            </a:pPr>
            <a:r>
              <a:rPr lang="zh-CN" altLang="en-US" sz="2000" b="1" dirty="0">
                <a:solidFill>
                  <a:schemeClr val="tx2"/>
                </a:solidFill>
                <a:latin typeface="+mn-ea"/>
              </a:rPr>
              <a:t>中国的领土破坏，中国就亡了！所以我们学界今天排队到各公使馆去要求各国出来维持公理，务望全国工商各界，一律起来设法开国民大会，外争主权，内除国贼，中国存亡，就在此一举了！今与全国同胞立两个信条道：</a:t>
            </a:r>
            <a:br>
              <a:rPr lang="zh-CN" altLang="en-US" sz="2000" b="1" dirty="0">
                <a:solidFill>
                  <a:schemeClr val="tx2"/>
                </a:solidFill>
                <a:latin typeface="+mn-ea"/>
              </a:rPr>
            </a:br>
            <a:r>
              <a:rPr lang="zh-CN" altLang="en-US" sz="2000" b="1" dirty="0">
                <a:solidFill>
                  <a:schemeClr val="tx2"/>
                </a:solidFill>
                <a:latin typeface="+mn-ea"/>
              </a:rPr>
              <a:t>    中国的土地可以征服而不可以断送！</a:t>
            </a:r>
            <a:br>
              <a:rPr lang="zh-CN" altLang="en-US" sz="2000" b="1" dirty="0">
                <a:solidFill>
                  <a:schemeClr val="tx2"/>
                </a:solidFill>
                <a:latin typeface="+mn-ea"/>
              </a:rPr>
            </a:br>
            <a:r>
              <a:rPr lang="zh-CN" altLang="en-US" sz="2000" b="1" dirty="0">
                <a:solidFill>
                  <a:schemeClr val="tx2"/>
                </a:solidFill>
                <a:latin typeface="+mn-ea"/>
              </a:rPr>
              <a:t>    中国的人民可以杀戮而不可以低头！ </a:t>
            </a:r>
            <a:br>
              <a:rPr lang="zh-CN" altLang="en-US" sz="2000" b="1" dirty="0">
                <a:solidFill>
                  <a:schemeClr val="tx2"/>
                </a:solidFill>
                <a:latin typeface="+mn-ea"/>
              </a:rPr>
            </a:br>
            <a:r>
              <a:rPr lang="zh-CN" altLang="en-US" sz="2000" b="1" dirty="0">
                <a:solidFill>
                  <a:schemeClr val="tx2"/>
                </a:solidFill>
                <a:latin typeface="+mn-ea"/>
              </a:rPr>
              <a:t>    国亡了！同胞起来呀！ </a:t>
            </a:r>
          </a:p>
          <a:p>
            <a:pPr>
              <a:lnSpc>
                <a:spcPct val="90000"/>
              </a:lnSpc>
            </a:pPr>
            <a:r>
              <a:rPr lang="en-US" altLang="zh-CN" sz="1900" b="1" dirty="0" smtClean="0">
                <a:latin typeface="+mn-ea"/>
              </a:rPr>
              <a:t>                                                                  ----《</a:t>
            </a:r>
            <a:r>
              <a:rPr lang="zh-CN" altLang="en-US" sz="1900" b="1" dirty="0">
                <a:latin typeface="+mn-ea"/>
              </a:rPr>
              <a:t>北京学界全体宣言 </a:t>
            </a:r>
            <a:r>
              <a:rPr lang="en-US" altLang="zh-CN" sz="1900" b="1" dirty="0">
                <a:latin typeface="+mn-ea"/>
              </a:rPr>
              <a:t>》 </a:t>
            </a:r>
            <a:r>
              <a:rPr lang="zh-CN" altLang="en-US" sz="1900" b="1" dirty="0">
                <a:latin typeface="+mn-ea"/>
              </a:rPr>
              <a:t>　</a:t>
            </a:r>
          </a:p>
        </p:txBody>
      </p:sp>
      <p:grpSp>
        <p:nvGrpSpPr>
          <p:cNvPr id="2" name="Group 3"/>
          <p:cNvGrpSpPr>
            <a:grpSpLocks/>
          </p:cNvGrpSpPr>
          <p:nvPr/>
        </p:nvGrpSpPr>
        <p:grpSpPr bwMode="auto">
          <a:xfrm>
            <a:off x="395289" y="332116"/>
            <a:ext cx="1842237" cy="1440451"/>
            <a:chOff x="0" y="-1"/>
            <a:chExt cx="1024" cy="1144"/>
          </a:xfrm>
        </p:grpSpPr>
        <p:pic>
          <p:nvPicPr>
            <p:cNvPr id="56324" name="Picture 4" descr="练习1"/>
            <p:cNvPicPr>
              <a:picLocks noChangeAspect="1" noChangeArrowheads="1"/>
            </p:cNvPicPr>
            <p:nvPr/>
          </p:nvPicPr>
          <p:blipFill>
            <a:blip r:embed="rId2" cstate="print"/>
            <a:srcRect/>
            <a:stretch>
              <a:fillRect/>
            </a:stretch>
          </p:blipFill>
          <p:spPr bwMode="auto">
            <a:xfrm>
              <a:off x="0" y="-1"/>
              <a:ext cx="1024" cy="1144"/>
            </a:xfrm>
            <a:prstGeom prst="rect">
              <a:avLst/>
            </a:prstGeom>
            <a:noFill/>
            <a:ln w="9525">
              <a:noFill/>
              <a:miter lim="800000"/>
              <a:headEnd/>
              <a:tailEnd/>
            </a:ln>
          </p:spPr>
        </p:pic>
        <p:sp>
          <p:nvSpPr>
            <p:cNvPr id="56325" name="Rectangle 5" descr="信纸"/>
            <p:cNvSpPr>
              <a:spLocks noChangeArrowheads="1"/>
            </p:cNvSpPr>
            <p:nvPr/>
          </p:nvSpPr>
          <p:spPr bwMode="auto">
            <a:xfrm>
              <a:off x="80" y="285"/>
              <a:ext cx="760" cy="413"/>
            </a:xfrm>
            <a:prstGeom prst="rect">
              <a:avLst/>
            </a:prstGeom>
            <a:noFill/>
            <a:ln w="9525">
              <a:noFill/>
              <a:miter lim="800000"/>
              <a:headEnd/>
              <a:tailEnd/>
            </a:ln>
            <a:effectLst/>
          </p:spPr>
          <p:txBody>
            <a:bodyPr wrap="square">
              <a:spAutoFit/>
            </a:bodyPr>
            <a:lstStyle/>
            <a:p>
              <a:pPr algn="ctr"/>
              <a:r>
                <a:rPr lang="zh-CN" altLang="en-US" sz="2800" b="1" dirty="0" smtClean="0">
                  <a:solidFill>
                    <a:srgbClr val="800000"/>
                  </a:solidFill>
                  <a:latin typeface="华文新魏" pitchFamily="2" charset="-122"/>
                  <a:ea typeface="华文新魏" pitchFamily="2" charset="-122"/>
                </a:rPr>
                <a:t>材 料</a:t>
              </a:r>
              <a:endParaRPr lang="zh-CN" altLang="en-US" sz="2800" b="1" dirty="0">
                <a:solidFill>
                  <a:srgbClr val="800000"/>
                </a:solidFill>
                <a:latin typeface="华文新魏" pitchFamily="2" charset="-122"/>
                <a:ea typeface="华文新魏" pitchFamily="2" charset="-122"/>
              </a:endParaRPr>
            </a:p>
          </p:txBody>
        </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34821" name="直接连接符 22">
            <a:extLst>
              <a:ext uri="{FF2B5EF4-FFF2-40B4-BE49-F238E27FC236}">
                <a16:creationId xmlns:a16="http://schemas.microsoft.com/office/drawing/2014/main" xmlns="" id="{D38FB091-9679-4C8F-A76E-AA48ABC53B71}"/>
              </a:ext>
            </a:extLst>
          </p:cNvPr>
          <p:cNvCxnSpPr>
            <a:cxnSpLocks noChangeShapeType="1"/>
          </p:cNvCxnSpPr>
          <p:nvPr/>
        </p:nvCxnSpPr>
        <p:spPr bwMode="auto">
          <a:xfrm flipV="1">
            <a:off x="4499992" y="1946864"/>
            <a:ext cx="9512" cy="906072"/>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cxnSp>
      <p:cxnSp>
        <p:nvCxnSpPr>
          <p:cNvPr id="34822" name="直接连接符 23">
            <a:extLst>
              <a:ext uri="{FF2B5EF4-FFF2-40B4-BE49-F238E27FC236}">
                <a16:creationId xmlns:a16="http://schemas.microsoft.com/office/drawing/2014/main" xmlns="" id="{96A9EF64-E747-44BA-BBCD-8BCB91C44452}"/>
              </a:ext>
            </a:extLst>
          </p:cNvPr>
          <p:cNvCxnSpPr>
            <a:cxnSpLocks noChangeShapeType="1"/>
          </p:cNvCxnSpPr>
          <p:nvPr/>
        </p:nvCxnSpPr>
        <p:spPr bwMode="auto">
          <a:xfrm>
            <a:off x="1543516" y="2471295"/>
            <a:ext cx="5934186" cy="0"/>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cxnSp>
      <p:sp>
        <p:nvSpPr>
          <p:cNvPr id="34823" name="圆角矩形 24">
            <a:extLst>
              <a:ext uri="{FF2B5EF4-FFF2-40B4-BE49-F238E27FC236}">
                <a16:creationId xmlns:a16="http://schemas.microsoft.com/office/drawing/2014/main" xmlns="" id="{EEFCC63E-F78A-4BA5-ADD3-4E7DCDC5A82F}"/>
              </a:ext>
            </a:extLst>
          </p:cNvPr>
          <p:cNvSpPr>
            <a:spLocks noChangeArrowheads="1"/>
          </p:cNvSpPr>
          <p:nvPr/>
        </p:nvSpPr>
        <p:spPr bwMode="auto">
          <a:xfrm>
            <a:off x="2126990" y="1657350"/>
            <a:ext cx="4877745" cy="613768"/>
          </a:xfrm>
          <a:prstGeom prst="roundRect">
            <a:avLst>
              <a:gd name="adj" fmla="val 16667"/>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ctr" eaLnBrk="1" hangingPunct="1">
              <a:defRPr/>
            </a:pPr>
            <a:r>
              <a:rPr lang="zh-CN" altLang="en-US" sz="2400" b="1" dirty="0">
                <a:solidFill>
                  <a:schemeClr val="bg1"/>
                </a:solidFill>
                <a:latin typeface="+mn-lt"/>
                <a:ea typeface="+mn-ea"/>
                <a:cs typeface="+mn-ea"/>
                <a:sym typeface="+mn-lt"/>
              </a:rPr>
              <a:t>五四运动的</a:t>
            </a:r>
            <a:r>
              <a:rPr lang="zh-CN" altLang="en-US" sz="2400" b="1" dirty="0" smtClean="0">
                <a:solidFill>
                  <a:schemeClr val="bg1"/>
                </a:solidFill>
                <a:latin typeface="+mn-lt"/>
                <a:ea typeface="+mn-ea"/>
                <a:cs typeface="+mn-ea"/>
                <a:sym typeface="+mn-lt"/>
              </a:rPr>
              <a:t>特点</a:t>
            </a:r>
            <a:endParaRPr lang="zh-CN" altLang="en-US" sz="2400" b="1" dirty="0">
              <a:solidFill>
                <a:schemeClr val="bg1"/>
              </a:solidFill>
              <a:latin typeface="+mn-lt"/>
              <a:ea typeface="+mn-ea"/>
              <a:cs typeface="+mn-ea"/>
              <a:sym typeface="+mn-lt"/>
            </a:endParaRPr>
          </a:p>
        </p:txBody>
      </p:sp>
      <p:cxnSp>
        <p:nvCxnSpPr>
          <p:cNvPr id="34824" name="直接连接符 28">
            <a:extLst>
              <a:ext uri="{FF2B5EF4-FFF2-40B4-BE49-F238E27FC236}">
                <a16:creationId xmlns:a16="http://schemas.microsoft.com/office/drawing/2014/main" xmlns="" id="{2D24C92A-FE00-4434-828B-1CCDE68E31C8}"/>
              </a:ext>
            </a:extLst>
          </p:cNvPr>
          <p:cNvCxnSpPr>
            <a:cxnSpLocks noChangeShapeType="1"/>
          </p:cNvCxnSpPr>
          <p:nvPr/>
        </p:nvCxnSpPr>
        <p:spPr bwMode="auto">
          <a:xfrm flipH="1" flipV="1">
            <a:off x="1543517" y="2471296"/>
            <a:ext cx="4145" cy="309632"/>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cxnSp>
      <p:cxnSp>
        <p:nvCxnSpPr>
          <p:cNvPr id="34825" name="直接连接符 29">
            <a:extLst>
              <a:ext uri="{FF2B5EF4-FFF2-40B4-BE49-F238E27FC236}">
                <a16:creationId xmlns:a16="http://schemas.microsoft.com/office/drawing/2014/main" xmlns="" id="{1181CF1B-3452-4AB9-BE19-313D425D87D7}"/>
              </a:ext>
            </a:extLst>
          </p:cNvPr>
          <p:cNvCxnSpPr>
            <a:cxnSpLocks noChangeShapeType="1"/>
          </p:cNvCxnSpPr>
          <p:nvPr/>
        </p:nvCxnSpPr>
        <p:spPr bwMode="auto">
          <a:xfrm flipV="1">
            <a:off x="7452320" y="2492896"/>
            <a:ext cx="0" cy="432048"/>
          </a:xfrm>
          <a:prstGeom prst="line">
            <a:avLst/>
          </a:prstGeom>
          <a:noFill/>
          <a:ln w="12700">
            <a:solidFill>
              <a:schemeClr val="bg1">
                <a:lumMod val="65000"/>
              </a:schemeClr>
            </a:solidFill>
            <a:round/>
            <a:headEnd/>
            <a:tailEnd/>
          </a:ln>
          <a:extLst>
            <a:ext uri="{909E8E84-426E-40DD-AFC4-6F175D3DCCD1}">
              <a14:hiddenFill xmlns:a14="http://schemas.microsoft.com/office/drawing/2010/main" xmlns="">
                <a:noFill/>
              </a14:hiddenFill>
            </a:ext>
          </a:extLst>
        </p:spPr>
      </p:cxnSp>
      <p:sp>
        <p:nvSpPr>
          <p:cNvPr id="4" name="矩形 3">
            <a:extLst>
              <a:ext uri="{FF2B5EF4-FFF2-40B4-BE49-F238E27FC236}">
                <a16:creationId xmlns:a16="http://schemas.microsoft.com/office/drawing/2014/main" xmlns="" id="{BA80DCE8-FCA2-49F3-B02E-C62FAB607F5B}"/>
              </a:ext>
            </a:extLst>
          </p:cNvPr>
          <p:cNvSpPr/>
          <p:nvPr/>
        </p:nvSpPr>
        <p:spPr>
          <a:xfrm>
            <a:off x="467544" y="4509120"/>
            <a:ext cx="8064500" cy="1025922"/>
          </a:xfrm>
          <a:prstGeom prst="rect">
            <a:avLst/>
          </a:prstGeom>
        </p:spPr>
        <p:txBody>
          <a:bodyPr>
            <a:spAutoFit/>
          </a:bodyPr>
          <a:lstStyle/>
          <a:p>
            <a:pPr algn="just">
              <a:spcBef>
                <a:spcPts val="800"/>
              </a:spcBef>
              <a:defRPr/>
            </a:pPr>
            <a:r>
              <a:rPr lang="zh-CN" altLang="en-US" b="1" dirty="0">
                <a:latin typeface="华文新魏" pitchFamily="2" charset="-122"/>
                <a:ea typeface="华文新魏" pitchFamily="2" charset="-122"/>
                <a:cs typeface="+mn-ea"/>
                <a:sym typeface="+mn-lt"/>
              </a:rPr>
              <a:t>“学生罢课半月，政府不惟不理，且对待日益严厉，乃商界罢市不及一日，而北京被逮之学生释；工界罢工不及五日，而 曹、章、陆去。”</a:t>
            </a:r>
          </a:p>
          <a:p>
            <a:pPr algn="r">
              <a:spcBef>
                <a:spcPts val="800"/>
              </a:spcBef>
              <a:defRPr/>
            </a:pPr>
            <a:r>
              <a:rPr lang="zh-CN" altLang="en-US" b="1" dirty="0">
                <a:latin typeface="华文新魏" pitchFamily="2" charset="-122"/>
                <a:ea typeface="华文新魏" pitchFamily="2" charset="-122"/>
                <a:cs typeface="+mn-ea"/>
                <a:sym typeface="+mn-lt"/>
              </a:rPr>
              <a:t>　　</a:t>
            </a:r>
            <a:r>
              <a:rPr lang="en-US" altLang="zh-CN" b="1" dirty="0" smtClean="0">
                <a:latin typeface="华文新魏" pitchFamily="2" charset="-122"/>
                <a:ea typeface="华文新魏" pitchFamily="2" charset="-122"/>
                <a:cs typeface="+mn-ea"/>
                <a:sym typeface="+mn-lt"/>
              </a:rPr>
              <a:t>----1919</a:t>
            </a:r>
            <a:r>
              <a:rPr lang="zh-CN" altLang="en-US" b="1" dirty="0">
                <a:latin typeface="华文新魏" pitchFamily="2" charset="-122"/>
                <a:ea typeface="华文新魏" pitchFamily="2" charset="-122"/>
                <a:cs typeface="+mn-ea"/>
                <a:sym typeface="+mn-lt"/>
              </a:rPr>
              <a:t>年</a:t>
            </a:r>
            <a:r>
              <a:rPr lang="en-US" altLang="zh-CN" b="1" dirty="0">
                <a:latin typeface="华文新魏" pitchFamily="2" charset="-122"/>
                <a:ea typeface="华文新魏" pitchFamily="2" charset="-122"/>
                <a:cs typeface="+mn-ea"/>
                <a:sym typeface="+mn-lt"/>
              </a:rPr>
              <a:t>6</a:t>
            </a:r>
            <a:r>
              <a:rPr lang="zh-CN" altLang="en-US" b="1" dirty="0">
                <a:latin typeface="华文新魏" pitchFamily="2" charset="-122"/>
                <a:ea typeface="华文新魏" pitchFamily="2" charset="-122"/>
                <a:cs typeface="+mn-ea"/>
                <a:sym typeface="+mn-lt"/>
              </a:rPr>
              <a:t>月</a:t>
            </a:r>
            <a:r>
              <a:rPr lang="en-US" altLang="zh-CN" b="1" dirty="0">
                <a:latin typeface="华文新魏" pitchFamily="2" charset="-122"/>
                <a:ea typeface="华文新魏" pitchFamily="2" charset="-122"/>
                <a:cs typeface="+mn-ea"/>
                <a:sym typeface="+mn-lt"/>
              </a:rPr>
              <a:t>12</a:t>
            </a:r>
            <a:r>
              <a:rPr lang="zh-CN" altLang="en-US" b="1" dirty="0">
                <a:latin typeface="华文新魏" pitchFamily="2" charset="-122"/>
                <a:ea typeface="华文新魏" pitchFamily="2" charset="-122"/>
                <a:cs typeface="+mn-ea"/>
                <a:sym typeface="+mn-lt"/>
              </a:rPr>
              <a:t>日</a:t>
            </a:r>
            <a:r>
              <a:rPr lang="en-US" altLang="zh-CN" b="1" dirty="0">
                <a:latin typeface="华文新魏" pitchFamily="2" charset="-122"/>
                <a:ea typeface="华文新魏" pitchFamily="2" charset="-122"/>
                <a:cs typeface="+mn-ea"/>
                <a:sym typeface="+mn-lt"/>
              </a:rPr>
              <a:t>《</a:t>
            </a:r>
            <a:r>
              <a:rPr lang="zh-CN" altLang="en-US" b="1" dirty="0">
                <a:latin typeface="华文新魏" pitchFamily="2" charset="-122"/>
                <a:ea typeface="华文新魏" pitchFamily="2" charset="-122"/>
                <a:cs typeface="+mn-ea"/>
                <a:sym typeface="+mn-lt"/>
              </a:rPr>
              <a:t>上海学联告同胞书</a:t>
            </a:r>
            <a:r>
              <a:rPr lang="en-US" altLang="zh-CN" b="1" dirty="0">
                <a:latin typeface="华文新魏" pitchFamily="2" charset="-122"/>
                <a:ea typeface="华文新魏" pitchFamily="2" charset="-122"/>
                <a:cs typeface="+mn-ea"/>
                <a:sym typeface="+mn-lt"/>
              </a:rPr>
              <a:t>》</a:t>
            </a:r>
            <a:endParaRPr lang="zh-CN" altLang="en-US" b="1" dirty="0">
              <a:latin typeface="华文新魏" pitchFamily="2" charset="-122"/>
              <a:ea typeface="华文新魏" pitchFamily="2" charset="-122"/>
              <a:cs typeface="+mn-ea"/>
              <a:sym typeface="+mn-lt"/>
            </a:endParaRPr>
          </a:p>
        </p:txBody>
      </p:sp>
      <p:sp>
        <p:nvSpPr>
          <p:cNvPr id="20" name="Text Box 2"/>
          <p:cNvSpPr txBox="1">
            <a:spLocks noChangeArrowheads="1"/>
          </p:cNvSpPr>
          <p:nvPr/>
        </p:nvSpPr>
        <p:spPr bwMode="auto">
          <a:xfrm>
            <a:off x="251520" y="332656"/>
            <a:ext cx="7776220" cy="762000"/>
          </a:xfrm>
          <a:prstGeom prst="rect">
            <a:avLst/>
          </a:prstGeom>
          <a:noFill/>
          <a:ln w="9525">
            <a:noFill/>
            <a:miter lim="800000"/>
            <a:headEnd/>
            <a:tailEnd/>
          </a:ln>
          <a:effectLst/>
        </p:spPr>
        <p:txBody>
          <a:bodyPr wrap="square">
            <a:spAutoFit/>
          </a:bodyPr>
          <a:lstStyle/>
          <a:p>
            <a:pPr>
              <a:spcBef>
                <a:spcPct val="50000"/>
              </a:spcBef>
            </a:pPr>
            <a:r>
              <a:rPr lang="en-US" altLang="zh-CN" sz="4400" b="1" dirty="0">
                <a:solidFill>
                  <a:schemeClr val="tx2"/>
                </a:solidFill>
              </a:rPr>
              <a:t>2</a:t>
            </a:r>
            <a:r>
              <a:rPr lang="zh-CN" altLang="en-US" sz="4400" b="1" dirty="0">
                <a:solidFill>
                  <a:schemeClr val="tx2">
                    <a:satMod val="130000"/>
                  </a:schemeClr>
                </a:solidFill>
                <a:effectLst>
                  <a:outerShdw blurRad="50000" dist="30000" dir="5400000" algn="tl" rotWithShape="0">
                    <a:srgbClr val="000000">
                      <a:alpha val="30000"/>
                    </a:srgbClr>
                  </a:outerShdw>
                </a:effectLst>
                <a:latin typeface="+mj-lt"/>
                <a:ea typeface="+mj-ea"/>
                <a:cs typeface="+mj-cs"/>
              </a:rPr>
              <a:t>、五四运动的历史特点</a:t>
            </a:r>
          </a:p>
        </p:txBody>
      </p:sp>
      <p:sp>
        <p:nvSpPr>
          <p:cNvPr id="21" name="矩形 20"/>
          <p:cNvSpPr/>
          <p:nvPr/>
        </p:nvSpPr>
        <p:spPr>
          <a:xfrm>
            <a:off x="395536" y="2780928"/>
            <a:ext cx="2430016" cy="1200329"/>
          </a:xfrm>
          <a:prstGeom prst="rect">
            <a:avLst/>
          </a:prstGeom>
          <a:ln>
            <a:solidFill>
              <a:schemeClr val="accent1">
                <a:shade val="50000"/>
              </a:schemeClr>
            </a:solidFill>
          </a:ln>
        </p:spPr>
        <p:txBody>
          <a:bodyPr wrap="square">
            <a:spAutoFit/>
          </a:bodyPr>
          <a:lstStyle/>
          <a:p>
            <a:pPr marL="0" lvl="1" defTabSz="800100">
              <a:spcAft>
                <a:spcPct val="15000"/>
              </a:spcAft>
              <a:defRPr/>
            </a:pPr>
            <a:r>
              <a:rPr lang="zh-CN" altLang="en-US" sz="2400" b="1" dirty="0" smtClean="0">
                <a:cs typeface="+mn-ea"/>
                <a:sym typeface="+mn-lt"/>
              </a:rPr>
              <a:t>五四运动表现了反帝反封建彻底性。</a:t>
            </a:r>
            <a:endParaRPr lang="zh-CN" altLang="en-US" sz="2400" b="1" dirty="0">
              <a:cs typeface="+mn-ea"/>
              <a:sym typeface="+mn-lt"/>
            </a:endParaRPr>
          </a:p>
        </p:txBody>
      </p:sp>
      <p:sp>
        <p:nvSpPr>
          <p:cNvPr id="24" name="矩形 23"/>
          <p:cNvSpPr/>
          <p:nvPr/>
        </p:nvSpPr>
        <p:spPr>
          <a:xfrm>
            <a:off x="3347864" y="2852936"/>
            <a:ext cx="2304256" cy="1200329"/>
          </a:xfrm>
          <a:prstGeom prst="rect">
            <a:avLst/>
          </a:prstGeom>
          <a:ln>
            <a:solidFill>
              <a:schemeClr val="accent1">
                <a:shade val="50000"/>
              </a:schemeClr>
            </a:solidFill>
          </a:ln>
        </p:spPr>
        <p:txBody>
          <a:bodyPr wrap="square">
            <a:spAutoFit/>
          </a:bodyPr>
          <a:lstStyle/>
          <a:p>
            <a:pPr marL="0" lvl="1" defTabSz="800100">
              <a:spcAft>
                <a:spcPct val="15000"/>
              </a:spcAft>
              <a:defRPr/>
            </a:pPr>
            <a:r>
              <a:rPr lang="zh-CN" altLang="en-US" sz="2400" b="1" dirty="0" smtClean="0">
                <a:cs typeface="+mn-ea"/>
                <a:sym typeface="+mn-lt"/>
              </a:rPr>
              <a:t>五四运动是一次真正的群众运动。</a:t>
            </a:r>
            <a:endParaRPr lang="zh-CN" altLang="en-US" sz="2400" b="1" dirty="0">
              <a:cs typeface="+mn-ea"/>
              <a:sym typeface="+mn-lt"/>
            </a:endParaRPr>
          </a:p>
        </p:txBody>
      </p:sp>
      <p:sp>
        <p:nvSpPr>
          <p:cNvPr id="36" name="矩形 35"/>
          <p:cNvSpPr/>
          <p:nvPr/>
        </p:nvSpPr>
        <p:spPr>
          <a:xfrm>
            <a:off x="5940152" y="2924944"/>
            <a:ext cx="2718048" cy="1569660"/>
          </a:xfrm>
          <a:prstGeom prst="rect">
            <a:avLst/>
          </a:prstGeom>
          <a:ln>
            <a:solidFill>
              <a:schemeClr val="accent1">
                <a:shade val="50000"/>
              </a:schemeClr>
            </a:solidFill>
          </a:ln>
        </p:spPr>
        <p:txBody>
          <a:bodyPr wrap="square">
            <a:spAutoFit/>
          </a:bodyPr>
          <a:lstStyle/>
          <a:p>
            <a:pPr marL="0" lvl="1" defTabSz="800100">
              <a:spcAft>
                <a:spcPct val="15000"/>
              </a:spcAft>
              <a:defRPr/>
            </a:pPr>
            <a:r>
              <a:rPr lang="zh-CN" altLang="en-US" sz="2400" b="1" dirty="0" smtClean="0">
                <a:cs typeface="+mn-ea"/>
                <a:sym typeface="+mn-lt"/>
              </a:rPr>
              <a:t>五四运动促进了马克思主义在中国的传播及其与中国工人运动的结合。</a:t>
            </a:r>
            <a:endParaRPr lang="zh-CN" altLang="en-US" sz="2400" b="1" dirty="0">
              <a:cs typeface="+mn-ea"/>
              <a:sym typeface="+mn-lt"/>
            </a:endParaRPr>
          </a:p>
        </p:txBody>
      </p:sp>
      <p:sp>
        <p:nvSpPr>
          <p:cNvPr id="37" name="矩形 36"/>
          <p:cNvSpPr/>
          <p:nvPr/>
        </p:nvSpPr>
        <p:spPr>
          <a:xfrm>
            <a:off x="467544" y="5661248"/>
            <a:ext cx="8136904" cy="830997"/>
          </a:xfrm>
          <a:prstGeom prst="rect">
            <a:avLst/>
          </a:prstGeom>
          <a:ln>
            <a:solidFill>
              <a:schemeClr val="accent1">
                <a:shade val="50000"/>
              </a:schemeClr>
            </a:solidFill>
          </a:ln>
        </p:spPr>
        <p:txBody>
          <a:bodyPr wrap="square">
            <a:spAutoFit/>
          </a:bodyPr>
          <a:lstStyle/>
          <a:p>
            <a:pPr marL="0" lvl="1" defTabSz="800100">
              <a:spcAft>
                <a:spcPct val="15000"/>
              </a:spcAft>
              <a:defRPr/>
            </a:pPr>
            <a:r>
              <a:rPr lang="zh-CN" altLang="en-US" sz="2400" b="1" dirty="0" smtClean="0">
                <a:cs typeface="+mn-ea"/>
                <a:sym typeface="+mn-lt"/>
              </a:rPr>
              <a:t>五四运动具备了上述新的历史特点，它也就成了中国新民主主义革命的开端。</a:t>
            </a:r>
            <a:endParaRPr lang="zh-CN" altLang="en-US" sz="2400" b="1" dirty="0">
              <a:cs typeface="+mn-ea"/>
              <a:sym typeface="+mn-l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edg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Group 2"/>
          <p:cNvGraphicFramePr>
            <a:graphicFrameLocks noGrp="1"/>
          </p:cNvGraphicFramePr>
          <p:nvPr/>
        </p:nvGraphicFramePr>
        <p:xfrm>
          <a:off x="251520" y="1412776"/>
          <a:ext cx="8568951" cy="4672395"/>
        </p:xfrm>
        <a:graphic>
          <a:graphicData uri="http://schemas.openxmlformats.org/drawingml/2006/table">
            <a:tbl>
              <a:tblPr/>
              <a:tblGrid>
                <a:gridCol w="786440"/>
                <a:gridCol w="1805848"/>
                <a:gridCol w="2808312"/>
                <a:gridCol w="3168351"/>
              </a:tblGrid>
              <a:tr h="487363">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2">
                              <a:lumMod val="90000"/>
                              <a:lumOff val="10000"/>
                            </a:schemeClr>
                          </a:solidFill>
                          <a:effectLst/>
                          <a:latin typeface="+mn-ea"/>
                          <a:ea typeface="+mn-ea"/>
                        </a:rPr>
                        <a:t>类别</a:t>
                      </a:r>
                    </a:p>
                  </a:txBody>
                  <a:tcPr horzOverflow="overflow">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2">
                              <a:lumMod val="90000"/>
                              <a:lumOff val="10000"/>
                            </a:schemeClr>
                          </a:solidFill>
                          <a:effectLst/>
                          <a:latin typeface="+mn-ea"/>
                          <a:ea typeface="+mn-ea"/>
                        </a:rPr>
                        <a:t>旧民主主义革命</a:t>
                      </a: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2">
                              <a:lumMod val="90000"/>
                              <a:lumOff val="10000"/>
                            </a:schemeClr>
                          </a:solidFill>
                          <a:effectLst/>
                          <a:latin typeface="+mn-ea"/>
                          <a:ea typeface="+mn-ea"/>
                        </a:rPr>
                        <a:t>新民主主义革命</a:t>
                      </a:r>
                    </a:p>
                  </a:txBody>
                  <a:tcPr horzOverflow="overflow">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r>
              <a:tr h="563563">
                <a:tc rowSpan="4">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tx1">
                        <a:lumMod val="10000"/>
                        <a:lumOff val="9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rgbClr val="002060"/>
                          </a:solidFill>
                          <a:effectLst/>
                          <a:latin typeface="+mn-ea"/>
                          <a:ea typeface="+mn-ea"/>
                        </a:rPr>
                        <a:t>领导阶级</a:t>
                      </a: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B2DE82"/>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dirty="0" smtClean="0">
                        <a:ln>
                          <a:noFill/>
                        </a:ln>
                        <a:solidFill>
                          <a:schemeClr val="accent5">
                            <a:lumMod val="75000"/>
                          </a:schemeClr>
                        </a:solidFill>
                        <a:effectLst/>
                        <a:latin typeface="+mn-ea"/>
                        <a:ea typeface="+mn-ea"/>
                      </a:endParaRP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dirty="0" smtClean="0">
                        <a:ln>
                          <a:noFill/>
                        </a:ln>
                        <a:solidFill>
                          <a:schemeClr val="accent5">
                            <a:lumMod val="75000"/>
                          </a:schemeClr>
                        </a:solidFill>
                        <a:effectLst/>
                        <a:latin typeface="+mn-ea"/>
                        <a:ea typeface="+mn-ea"/>
                      </a:endParaRPr>
                    </a:p>
                  </a:txBody>
                  <a:tcPr horzOverflow="overflow">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B2DE82"/>
                    </a:solidFill>
                  </a:tcPr>
                </a:tc>
              </a:tr>
              <a:tr h="5588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kern="1200" cap="none" normalizeH="0" baseline="0" dirty="0" smtClean="0">
                          <a:ln>
                            <a:noFill/>
                          </a:ln>
                          <a:solidFill>
                            <a:srgbClr val="002060"/>
                          </a:solidFill>
                          <a:effectLst/>
                          <a:latin typeface="+mn-ea"/>
                          <a:ea typeface="+mn-ea"/>
                          <a:cs typeface="+mn-cs"/>
                        </a:rPr>
                        <a:t>指导思想</a:t>
                      </a: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200" b="1" i="0" u="none" strike="noStrike" kern="1200" cap="none" normalizeH="0" baseline="0" dirty="0" smtClean="0">
                        <a:ln>
                          <a:noFill/>
                        </a:ln>
                        <a:solidFill>
                          <a:srgbClr val="002060"/>
                        </a:solidFill>
                        <a:effectLst/>
                        <a:latin typeface="+mn-ea"/>
                        <a:ea typeface="+mn-ea"/>
                        <a:cs typeface="+mn-cs"/>
                      </a:endParaRP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dirty="0" smtClean="0">
                        <a:ln>
                          <a:noFill/>
                        </a:ln>
                        <a:solidFill>
                          <a:schemeClr val="accent5">
                            <a:lumMod val="75000"/>
                          </a:schemeClr>
                        </a:solidFill>
                        <a:effectLst/>
                        <a:latin typeface="+mn-ea"/>
                        <a:ea typeface="+mn-ea"/>
                      </a:endParaRPr>
                    </a:p>
                  </a:txBody>
                  <a:tcPr horzOverflow="overflow">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B0DD7F"/>
                    </a:solidFill>
                  </a:tcPr>
                </a:tc>
              </a:tr>
              <a:tr h="69453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kern="1200" cap="none" normalizeH="0" baseline="0" dirty="0" smtClean="0">
                          <a:ln>
                            <a:noFill/>
                          </a:ln>
                          <a:solidFill>
                            <a:srgbClr val="002060"/>
                          </a:solidFill>
                          <a:effectLst/>
                          <a:latin typeface="+mn-ea"/>
                          <a:ea typeface="+mn-ea"/>
                          <a:cs typeface="+mn-cs"/>
                        </a:rPr>
                        <a:t>结果</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kern="1200" cap="none" normalizeH="0" baseline="0" dirty="0" smtClean="0">
                          <a:ln>
                            <a:noFill/>
                          </a:ln>
                          <a:solidFill>
                            <a:srgbClr val="002060"/>
                          </a:solidFill>
                          <a:effectLst/>
                          <a:latin typeface="+mn-ea"/>
                          <a:ea typeface="+mn-ea"/>
                          <a:cs typeface="+mn-cs"/>
                        </a:rPr>
                        <a:t>（国家）</a:t>
                      </a: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B0DD7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dirty="0" smtClean="0">
                        <a:ln>
                          <a:noFill/>
                        </a:ln>
                        <a:solidFill>
                          <a:schemeClr val="accent5">
                            <a:lumMod val="75000"/>
                          </a:schemeClr>
                        </a:solidFill>
                        <a:effectLst/>
                        <a:latin typeface="+mn-ea"/>
                        <a:ea typeface="+mn-ea"/>
                      </a:endParaRP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lang="zh-CN" altLang="en-US" sz="2400" b="1" dirty="0" smtClean="0">
                          <a:solidFill>
                            <a:schemeClr val="tx2">
                              <a:lumMod val="90000"/>
                              <a:lumOff val="10000"/>
                            </a:schemeClr>
                          </a:solidFill>
                          <a:latin typeface="华文新魏" pitchFamily="2" charset="-122"/>
                          <a:ea typeface="华文新魏" pitchFamily="2" charset="-122"/>
                        </a:rPr>
                        <a:t>人民民主专政国家</a:t>
                      </a:r>
                    </a:p>
                  </a:txBody>
                  <a:tcPr horzOverflow="overflow">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B2DE82"/>
                    </a:solidFill>
                  </a:tcPr>
                </a:tc>
              </a:tr>
              <a:tr h="5334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kern="1200" cap="none" normalizeH="0" baseline="0" dirty="0" smtClean="0">
                          <a:ln>
                            <a:noFill/>
                          </a:ln>
                          <a:solidFill>
                            <a:srgbClr val="002060"/>
                          </a:solidFill>
                          <a:effectLst/>
                          <a:latin typeface="+mn-ea"/>
                          <a:ea typeface="+mn-ea"/>
                          <a:cs typeface="+mn-cs"/>
                        </a:rPr>
                        <a:t>前途</a:t>
                      </a: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dirty="0" smtClean="0">
                        <a:ln>
                          <a:noFill/>
                        </a:ln>
                        <a:solidFill>
                          <a:schemeClr val="accent5">
                            <a:lumMod val="75000"/>
                          </a:schemeClr>
                        </a:solidFill>
                        <a:effectLst/>
                        <a:latin typeface="+mn-ea"/>
                        <a:ea typeface="+mn-ea"/>
                      </a:endParaRP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lang="zh-CN" altLang="en-US" sz="2800" b="1" kern="1200" dirty="0" smtClean="0">
                          <a:solidFill>
                            <a:schemeClr val="tx2">
                              <a:lumMod val="90000"/>
                              <a:lumOff val="10000"/>
                            </a:schemeClr>
                          </a:solidFill>
                          <a:latin typeface="华文新魏" pitchFamily="2" charset="-122"/>
                          <a:ea typeface="华文新魏" pitchFamily="2" charset="-122"/>
                          <a:cs typeface="+mn-cs"/>
                        </a:rPr>
                        <a:t>社会主义</a:t>
                      </a:r>
                    </a:p>
                  </a:txBody>
                  <a:tcPr horzOverflow="overflow">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rgbClr val="B2DE82"/>
                    </a:solidFill>
                  </a:tcPr>
                </a:tc>
              </a:tr>
              <a:tr h="558800">
                <a:tc rowSpan="3">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28575"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lang="zh-CN" altLang="en-US" sz="2800" b="1" kern="1200" dirty="0" smtClean="0">
                          <a:solidFill>
                            <a:schemeClr val="tx2">
                              <a:lumMod val="90000"/>
                              <a:lumOff val="10000"/>
                            </a:schemeClr>
                          </a:solidFill>
                          <a:latin typeface="华文新魏" pitchFamily="2" charset="-122"/>
                          <a:ea typeface="华文新魏" pitchFamily="2" charset="-122"/>
                          <a:cs typeface="+mn-cs"/>
                        </a:rPr>
                        <a:t>任务</a:t>
                      </a: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dirty="0" smtClean="0">
                        <a:ln>
                          <a:noFill/>
                        </a:ln>
                        <a:solidFill>
                          <a:schemeClr val="accent5">
                            <a:lumMod val="75000"/>
                          </a:schemeClr>
                        </a:solidFill>
                        <a:effectLst/>
                        <a:latin typeface="+mn-ea"/>
                        <a:ea typeface="+mn-ea"/>
                      </a:endParaRPr>
                    </a:p>
                  </a:txBody>
                  <a:tcPr horzOverflow="overflow">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hMerge="1">
                  <a:txBody>
                    <a:bodyPr/>
                    <a:lstStyle/>
                    <a:p>
                      <a:endParaRPr lang="zh-CN" altLang="en-US"/>
                    </a:p>
                  </a:txBody>
                  <a:tcPr/>
                </a:tc>
              </a:tr>
              <a:tr h="60007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lang="zh-CN" altLang="en-US" sz="2800" b="1" kern="1200" dirty="0" smtClean="0">
                          <a:solidFill>
                            <a:schemeClr val="tx2">
                              <a:lumMod val="90000"/>
                              <a:lumOff val="10000"/>
                            </a:schemeClr>
                          </a:solidFill>
                          <a:latin typeface="华文新魏" pitchFamily="2" charset="-122"/>
                          <a:ea typeface="华文新魏" pitchFamily="2" charset="-122"/>
                          <a:cs typeface="+mn-cs"/>
                        </a:rPr>
                        <a:t>性质</a:t>
                      </a: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dirty="0" smtClean="0">
                        <a:ln>
                          <a:noFill/>
                        </a:ln>
                        <a:solidFill>
                          <a:schemeClr val="accent5">
                            <a:lumMod val="75000"/>
                          </a:schemeClr>
                        </a:solidFill>
                        <a:effectLst/>
                        <a:latin typeface="+mn-ea"/>
                        <a:ea typeface="+mn-ea"/>
                      </a:endParaRPr>
                    </a:p>
                  </a:txBody>
                  <a:tcPr horzOverflow="overflow">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hMerge="1">
                  <a:txBody>
                    <a:bodyPr/>
                    <a:lstStyle/>
                    <a:p>
                      <a:endParaRPr lang="zh-CN" altLang="en-US"/>
                    </a:p>
                  </a:txBody>
                  <a:tcPr/>
                </a:tc>
              </a:tr>
              <a:tr h="5413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lang="zh-CN" altLang="en-US" sz="2800" b="1" kern="1200" dirty="0" smtClean="0">
                          <a:solidFill>
                            <a:schemeClr val="tx2">
                              <a:lumMod val="90000"/>
                              <a:lumOff val="10000"/>
                            </a:schemeClr>
                          </a:solidFill>
                          <a:latin typeface="华文新魏" pitchFamily="2" charset="-122"/>
                          <a:ea typeface="华文新魏" pitchFamily="2" charset="-122"/>
                          <a:cs typeface="+mn-cs"/>
                        </a:rPr>
                        <a:t>主力</a:t>
                      </a:r>
                    </a:p>
                  </a:txBody>
                  <a:tcP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2600" b="1" i="0" u="none" strike="noStrike" cap="none" normalizeH="0" baseline="0" dirty="0" smtClean="0">
                        <a:ln>
                          <a:noFill/>
                        </a:ln>
                        <a:solidFill>
                          <a:schemeClr val="accent5">
                            <a:lumMod val="75000"/>
                          </a:schemeClr>
                        </a:solidFill>
                        <a:effectLst/>
                        <a:latin typeface="+mn-ea"/>
                        <a:ea typeface="+mn-ea"/>
                      </a:endParaRPr>
                    </a:p>
                  </a:txBody>
                  <a:tcPr horzOverflow="overflow">
                    <a:lnL w="12700"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blipFill dpi="0" rotWithShape="0">
                      <a:blip r:embed="rId4"/>
                      <a:srcRect/>
                      <a:tile tx="0" ty="0" sx="100000" sy="100000" flip="none" algn="tl"/>
                    </a:blipFill>
                  </a:tcPr>
                </a:tc>
                <a:tc hMerge="1">
                  <a:txBody>
                    <a:bodyPr/>
                    <a:lstStyle/>
                    <a:p>
                      <a:endParaRPr lang="zh-CN" altLang="en-US"/>
                    </a:p>
                  </a:txBody>
                  <a:tcPr/>
                </a:tc>
              </a:tr>
            </a:tbl>
          </a:graphicData>
        </a:graphic>
      </p:graphicFrame>
      <p:sp>
        <p:nvSpPr>
          <p:cNvPr id="60456" name="Text Box 40"/>
          <p:cNvSpPr txBox="1">
            <a:spLocks noChangeArrowheads="1"/>
          </p:cNvSpPr>
          <p:nvPr/>
        </p:nvSpPr>
        <p:spPr bwMode="auto">
          <a:xfrm>
            <a:off x="206147" y="2295908"/>
            <a:ext cx="738664" cy="1525418"/>
          </a:xfrm>
          <a:prstGeom prst="rect">
            <a:avLst/>
          </a:prstGeom>
          <a:noFill/>
          <a:ln w="9525">
            <a:noFill/>
            <a:miter lim="800000"/>
            <a:headEnd/>
            <a:tailEnd/>
          </a:ln>
          <a:effectLst/>
        </p:spPr>
        <p:txBody>
          <a:bodyPr vert="eaVert" wrap="none">
            <a:spAutoFit/>
          </a:bodyPr>
          <a:lstStyle/>
          <a:p>
            <a:pPr algn="ctr"/>
            <a:r>
              <a:rPr lang="zh-CN" altLang="en-US" sz="3600" dirty="0">
                <a:solidFill>
                  <a:srgbClr val="FF00FF"/>
                </a:solidFill>
                <a:latin typeface="华文新魏" pitchFamily="2" charset="-122"/>
                <a:ea typeface="华文新魏" pitchFamily="2" charset="-122"/>
              </a:rPr>
              <a:t>不同点</a:t>
            </a:r>
          </a:p>
        </p:txBody>
      </p:sp>
      <p:sp>
        <p:nvSpPr>
          <p:cNvPr id="60457" name="Text Box 41"/>
          <p:cNvSpPr txBox="1">
            <a:spLocks noChangeArrowheads="1"/>
          </p:cNvSpPr>
          <p:nvPr/>
        </p:nvSpPr>
        <p:spPr bwMode="auto">
          <a:xfrm flipH="1">
            <a:off x="251520" y="4581128"/>
            <a:ext cx="738664" cy="1584176"/>
          </a:xfrm>
          <a:prstGeom prst="rect">
            <a:avLst/>
          </a:prstGeom>
          <a:noFill/>
          <a:ln w="9525">
            <a:noFill/>
            <a:miter lim="800000"/>
            <a:headEnd/>
            <a:tailEnd/>
          </a:ln>
          <a:effectLst/>
        </p:spPr>
        <p:txBody>
          <a:bodyPr vert="eaVert" wrap="square">
            <a:spAutoFit/>
          </a:bodyPr>
          <a:lstStyle/>
          <a:p>
            <a:pPr algn="ctr">
              <a:spcBef>
                <a:spcPct val="50000"/>
              </a:spcBef>
            </a:pPr>
            <a:r>
              <a:rPr lang="zh-CN" altLang="en-US" sz="3600" dirty="0">
                <a:solidFill>
                  <a:srgbClr val="FF00FF"/>
                </a:solidFill>
                <a:latin typeface="华文新魏" pitchFamily="2" charset="-122"/>
                <a:ea typeface="华文新魏" pitchFamily="2" charset="-122"/>
              </a:rPr>
              <a:t>相同点</a:t>
            </a:r>
          </a:p>
        </p:txBody>
      </p:sp>
      <p:sp>
        <p:nvSpPr>
          <p:cNvPr id="60458" name="Text Box 42"/>
          <p:cNvSpPr txBox="1">
            <a:spLocks noChangeArrowheads="1"/>
          </p:cNvSpPr>
          <p:nvPr/>
        </p:nvSpPr>
        <p:spPr bwMode="auto">
          <a:xfrm>
            <a:off x="1979613" y="476250"/>
            <a:ext cx="5572125" cy="579438"/>
          </a:xfrm>
          <a:prstGeom prst="rect">
            <a:avLst/>
          </a:prstGeom>
          <a:noFill/>
          <a:ln w="9525">
            <a:noFill/>
            <a:miter lim="800000"/>
            <a:headEnd/>
            <a:tailEnd/>
          </a:ln>
          <a:effectLst/>
        </p:spPr>
        <p:txBody>
          <a:bodyPr>
            <a:spAutoFit/>
          </a:bodyPr>
          <a:lstStyle/>
          <a:p>
            <a:pPr algn="ctr">
              <a:spcBef>
                <a:spcPct val="50000"/>
              </a:spcBef>
            </a:pPr>
            <a:r>
              <a:rPr lang="zh-CN" altLang="en-US" sz="3200" b="1" dirty="0">
                <a:latin typeface="华文新魏" pitchFamily="2" charset="-122"/>
                <a:ea typeface="华文新魏" pitchFamily="2" charset="-122"/>
              </a:rPr>
              <a:t>比较新旧民主主义革命之异同</a:t>
            </a:r>
          </a:p>
        </p:txBody>
      </p:sp>
      <p:sp>
        <p:nvSpPr>
          <p:cNvPr id="60459" name="Text Box 43"/>
          <p:cNvSpPr txBox="1">
            <a:spLocks noChangeArrowheads="1"/>
          </p:cNvSpPr>
          <p:nvPr/>
        </p:nvSpPr>
        <p:spPr bwMode="auto">
          <a:xfrm>
            <a:off x="3347864" y="1916832"/>
            <a:ext cx="1612900" cy="519113"/>
          </a:xfrm>
          <a:prstGeom prst="rect">
            <a:avLst/>
          </a:prstGeom>
          <a:noFill/>
          <a:ln w="9525">
            <a:noFill/>
            <a:miter lim="800000"/>
            <a:headEnd/>
            <a:tailEnd/>
          </a:ln>
          <a:effectLst/>
        </p:spPr>
        <p:txBody>
          <a:bodyPr wrap="none">
            <a:spAutoFit/>
          </a:bodyPr>
          <a:lstStyle/>
          <a:p>
            <a:pPr algn="ctr"/>
            <a:r>
              <a:rPr lang="zh-CN" altLang="en-US" sz="2800" dirty="0">
                <a:solidFill>
                  <a:srgbClr val="FFFF00"/>
                </a:solidFill>
                <a:latin typeface="华文新魏" pitchFamily="2" charset="-122"/>
                <a:ea typeface="华文新魏" pitchFamily="2" charset="-122"/>
              </a:rPr>
              <a:t>资产阶级</a:t>
            </a:r>
          </a:p>
        </p:txBody>
      </p:sp>
      <p:sp>
        <p:nvSpPr>
          <p:cNvPr id="60460" name="Text Box 44"/>
          <p:cNvSpPr txBox="1">
            <a:spLocks noChangeArrowheads="1"/>
          </p:cNvSpPr>
          <p:nvPr/>
        </p:nvSpPr>
        <p:spPr bwMode="auto">
          <a:xfrm>
            <a:off x="6444208" y="1916832"/>
            <a:ext cx="1612900" cy="519113"/>
          </a:xfrm>
          <a:prstGeom prst="rect">
            <a:avLst/>
          </a:prstGeom>
          <a:noFill/>
          <a:ln w="9525">
            <a:noFill/>
            <a:miter lim="800000"/>
            <a:headEnd/>
            <a:tailEnd/>
          </a:ln>
          <a:effectLst/>
        </p:spPr>
        <p:txBody>
          <a:bodyPr wrap="none">
            <a:spAutoFit/>
          </a:bodyPr>
          <a:lstStyle/>
          <a:p>
            <a:pPr algn="ctr"/>
            <a:r>
              <a:rPr lang="zh-CN" altLang="en-US" sz="2800" b="1" dirty="0">
                <a:solidFill>
                  <a:schemeClr val="tx2">
                    <a:lumMod val="90000"/>
                    <a:lumOff val="10000"/>
                  </a:schemeClr>
                </a:solidFill>
                <a:latin typeface="华文新魏" pitchFamily="2" charset="-122"/>
                <a:ea typeface="华文新魏" pitchFamily="2" charset="-122"/>
              </a:rPr>
              <a:t>无产阶级</a:t>
            </a:r>
          </a:p>
        </p:txBody>
      </p:sp>
      <p:sp>
        <p:nvSpPr>
          <p:cNvPr id="60461" name="Text Box 45"/>
          <p:cNvSpPr txBox="1">
            <a:spLocks noChangeArrowheads="1"/>
          </p:cNvSpPr>
          <p:nvPr/>
        </p:nvSpPr>
        <p:spPr bwMode="auto">
          <a:xfrm>
            <a:off x="3419872" y="2492896"/>
            <a:ext cx="1752600" cy="519113"/>
          </a:xfrm>
          <a:prstGeom prst="rect">
            <a:avLst/>
          </a:prstGeom>
          <a:noFill/>
          <a:ln w="9525">
            <a:noFill/>
            <a:miter lim="800000"/>
            <a:headEnd/>
            <a:tailEnd/>
          </a:ln>
          <a:effectLst/>
        </p:spPr>
        <p:txBody>
          <a:bodyPr>
            <a:spAutoFit/>
          </a:bodyPr>
          <a:lstStyle/>
          <a:p>
            <a:pPr algn="ctr">
              <a:spcBef>
                <a:spcPct val="50000"/>
              </a:spcBef>
            </a:pPr>
            <a:r>
              <a:rPr lang="zh-CN" altLang="en-US" sz="2800" dirty="0">
                <a:solidFill>
                  <a:srgbClr val="FFFF00"/>
                </a:solidFill>
                <a:latin typeface="华文新魏" pitchFamily="2" charset="-122"/>
                <a:ea typeface="华文新魏" pitchFamily="2" charset="-122"/>
              </a:rPr>
              <a:t>三民主义</a:t>
            </a:r>
          </a:p>
        </p:txBody>
      </p:sp>
      <p:sp>
        <p:nvSpPr>
          <p:cNvPr id="60462" name="Text Box 46"/>
          <p:cNvSpPr txBox="1">
            <a:spLocks noChangeArrowheads="1"/>
          </p:cNvSpPr>
          <p:nvPr/>
        </p:nvSpPr>
        <p:spPr bwMode="auto">
          <a:xfrm>
            <a:off x="6300192" y="2492896"/>
            <a:ext cx="2127250" cy="519113"/>
          </a:xfrm>
          <a:prstGeom prst="rect">
            <a:avLst/>
          </a:prstGeom>
          <a:noFill/>
          <a:ln w="9525">
            <a:noFill/>
            <a:miter lim="800000"/>
            <a:headEnd/>
            <a:tailEnd/>
          </a:ln>
          <a:effectLst/>
        </p:spPr>
        <p:txBody>
          <a:bodyPr>
            <a:spAutoFit/>
          </a:bodyPr>
          <a:lstStyle/>
          <a:p>
            <a:pPr algn="ctr"/>
            <a:r>
              <a:rPr lang="zh-CN" altLang="en-US" sz="2800" b="1" dirty="0">
                <a:solidFill>
                  <a:schemeClr val="tx2">
                    <a:lumMod val="90000"/>
                    <a:lumOff val="10000"/>
                  </a:schemeClr>
                </a:solidFill>
                <a:latin typeface="华文新魏" pitchFamily="2" charset="-122"/>
                <a:ea typeface="华文新魏" pitchFamily="2" charset="-122"/>
              </a:rPr>
              <a:t>马克思主义</a:t>
            </a:r>
          </a:p>
        </p:txBody>
      </p:sp>
      <p:sp>
        <p:nvSpPr>
          <p:cNvPr id="60463" name="Text Box 47"/>
          <p:cNvSpPr txBox="1">
            <a:spLocks noChangeArrowheads="1"/>
          </p:cNvSpPr>
          <p:nvPr/>
        </p:nvSpPr>
        <p:spPr bwMode="auto">
          <a:xfrm>
            <a:off x="2843808" y="3140968"/>
            <a:ext cx="2808312" cy="523220"/>
          </a:xfrm>
          <a:prstGeom prst="rect">
            <a:avLst/>
          </a:prstGeom>
          <a:noFill/>
          <a:ln w="9525">
            <a:noFill/>
            <a:miter lim="800000"/>
            <a:headEnd/>
            <a:tailEnd/>
          </a:ln>
          <a:effectLst/>
        </p:spPr>
        <p:txBody>
          <a:bodyPr wrap="square">
            <a:spAutoFit/>
          </a:bodyPr>
          <a:lstStyle/>
          <a:p>
            <a:pPr algn="ctr">
              <a:spcBef>
                <a:spcPct val="50000"/>
              </a:spcBef>
              <a:buClr>
                <a:schemeClr val="hlink"/>
              </a:buClr>
              <a:buSzPct val="75000"/>
              <a:buFont typeface="Wingdings" pitchFamily="2" charset="2"/>
              <a:buNone/>
            </a:pPr>
            <a:r>
              <a:rPr lang="zh-CN" altLang="en-US" sz="2800" dirty="0" smtClean="0">
                <a:solidFill>
                  <a:srgbClr val="FFFF00"/>
                </a:solidFill>
                <a:latin typeface="华文新魏" pitchFamily="2" charset="-122"/>
                <a:ea typeface="华文新魏" pitchFamily="2" charset="-122"/>
              </a:rPr>
              <a:t>资产阶级共和国</a:t>
            </a:r>
            <a:endParaRPr lang="zh-CN" altLang="en-US" sz="2800" dirty="0">
              <a:solidFill>
                <a:srgbClr val="FFFF00"/>
              </a:solidFill>
              <a:latin typeface="华文新魏" pitchFamily="2" charset="-122"/>
              <a:ea typeface="华文新魏" pitchFamily="2" charset="-122"/>
            </a:endParaRPr>
          </a:p>
        </p:txBody>
      </p:sp>
      <p:sp>
        <p:nvSpPr>
          <p:cNvPr id="60465" name="Text Box 49"/>
          <p:cNvSpPr txBox="1">
            <a:spLocks noChangeArrowheads="1"/>
          </p:cNvSpPr>
          <p:nvPr/>
        </p:nvSpPr>
        <p:spPr bwMode="auto">
          <a:xfrm>
            <a:off x="3275856" y="3789040"/>
            <a:ext cx="1943100" cy="519113"/>
          </a:xfrm>
          <a:prstGeom prst="rect">
            <a:avLst/>
          </a:prstGeom>
          <a:noFill/>
          <a:ln w="9525">
            <a:noFill/>
            <a:miter lim="800000"/>
            <a:headEnd/>
            <a:tailEnd/>
          </a:ln>
          <a:effectLst/>
        </p:spPr>
        <p:txBody>
          <a:bodyPr>
            <a:spAutoFit/>
          </a:bodyPr>
          <a:lstStyle/>
          <a:p>
            <a:pPr algn="ctr">
              <a:spcBef>
                <a:spcPct val="50000"/>
              </a:spcBef>
              <a:buClr>
                <a:schemeClr val="hlink"/>
              </a:buClr>
              <a:buSzPct val="75000"/>
            </a:pPr>
            <a:r>
              <a:rPr lang="zh-CN" altLang="en-US" sz="2800" dirty="0">
                <a:solidFill>
                  <a:srgbClr val="FFFF00"/>
                </a:solidFill>
                <a:latin typeface="华文新魏" pitchFamily="2" charset="-122"/>
                <a:ea typeface="华文新魏" pitchFamily="2" charset="-122"/>
              </a:rPr>
              <a:t>资本主义</a:t>
            </a:r>
          </a:p>
        </p:txBody>
      </p:sp>
      <p:sp>
        <p:nvSpPr>
          <p:cNvPr id="60467" name="Text Box 51"/>
          <p:cNvSpPr txBox="1">
            <a:spLocks noChangeArrowheads="1"/>
          </p:cNvSpPr>
          <p:nvPr/>
        </p:nvSpPr>
        <p:spPr bwMode="auto">
          <a:xfrm>
            <a:off x="4067944" y="4941168"/>
            <a:ext cx="3376612" cy="519113"/>
          </a:xfrm>
          <a:prstGeom prst="rect">
            <a:avLst/>
          </a:prstGeom>
          <a:noFill/>
          <a:ln w="9525">
            <a:noFill/>
            <a:miter lim="800000"/>
            <a:headEnd/>
            <a:tailEnd/>
          </a:ln>
          <a:effectLst/>
        </p:spPr>
        <p:txBody>
          <a:bodyPr>
            <a:spAutoFit/>
          </a:bodyPr>
          <a:lstStyle/>
          <a:p>
            <a:pPr algn="ctr">
              <a:spcBef>
                <a:spcPct val="50000"/>
              </a:spcBef>
              <a:buClr>
                <a:schemeClr val="hlink"/>
              </a:buClr>
              <a:buSzPct val="75000"/>
            </a:pPr>
            <a:r>
              <a:rPr lang="zh-CN" altLang="en-US" sz="2800" b="1" dirty="0">
                <a:solidFill>
                  <a:schemeClr val="tx2">
                    <a:lumMod val="90000"/>
                    <a:lumOff val="10000"/>
                  </a:schemeClr>
                </a:solidFill>
                <a:latin typeface="华文新魏" pitchFamily="2" charset="-122"/>
                <a:ea typeface="华文新魏" pitchFamily="2" charset="-122"/>
              </a:rPr>
              <a:t>资产阶级民主革命</a:t>
            </a:r>
          </a:p>
        </p:txBody>
      </p:sp>
      <p:sp>
        <p:nvSpPr>
          <p:cNvPr id="60468" name="Text Box 52"/>
          <p:cNvSpPr txBox="1">
            <a:spLocks noChangeArrowheads="1"/>
          </p:cNvSpPr>
          <p:nvPr/>
        </p:nvSpPr>
        <p:spPr bwMode="auto">
          <a:xfrm>
            <a:off x="4572000" y="4365104"/>
            <a:ext cx="1970088" cy="519113"/>
          </a:xfrm>
          <a:prstGeom prst="rect">
            <a:avLst/>
          </a:prstGeom>
          <a:noFill/>
          <a:ln w="9525">
            <a:noFill/>
            <a:miter lim="800000"/>
            <a:headEnd/>
            <a:tailEnd/>
          </a:ln>
          <a:effectLst/>
        </p:spPr>
        <p:txBody>
          <a:bodyPr wrap="none">
            <a:spAutoFit/>
          </a:bodyPr>
          <a:lstStyle/>
          <a:p>
            <a:pPr algn="ctr">
              <a:spcBef>
                <a:spcPct val="50000"/>
              </a:spcBef>
              <a:buClr>
                <a:schemeClr val="hlink"/>
              </a:buClr>
              <a:buSzPct val="75000"/>
            </a:pPr>
            <a:r>
              <a:rPr lang="zh-CN" altLang="en-US" sz="2800" b="1" dirty="0">
                <a:solidFill>
                  <a:schemeClr val="tx2">
                    <a:lumMod val="90000"/>
                    <a:lumOff val="10000"/>
                  </a:schemeClr>
                </a:solidFill>
                <a:latin typeface="华文新魏" pitchFamily="2" charset="-122"/>
                <a:ea typeface="华文新魏" pitchFamily="2" charset="-122"/>
              </a:rPr>
              <a:t>反帝反封建</a:t>
            </a:r>
          </a:p>
        </p:txBody>
      </p:sp>
      <p:sp>
        <p:nvSpPr>
          <p:cNvPr id="60469" name="Text Box 53"/>
          <p:cNvSpPr txBox="1">
            <a:spLocks noChangeArrowheads="1"/>
          </p:cNvSpPr>
          <p:nvPr/>
        </p:nvSpPr>
        <p:spPr bwMode="auto">
          <a:xfrm>
            <a:off x="4572000" y="5445224"/>
            <a:ext cx="2286000" cy="519113"/>
          </a:xfrm>
          <a:prstGeom prst="rect">
            <a:avLst/>
          </a:prstGeom>
          <a:noFill/>
          <a:ln w="9525">
            <a:noFill/>
            <a:miter lim="800000"/>
            <a:headEnd/>
            <a:tailEnd/>
          </a:ln>
          <a:effectLst/>
        </p:spPr>
        <p:txBody>
          <a:bodyPr>
            <a:spAutoFit/>
          </a:bodyPr>
          <a:lstStyle/>
          <a:p>
            <a:pPr algn="ctr">
              <a:spcBef>
                <a:spcPct val="50000"/>
              </a:spcBef>
              <a:buClr>
                <a:schemeClr val="hlink"/>
              </a:buClr>
              <a:buSzPct val="75000"/>
            </a:pPr>
            <a:r>
              <a:rPr lang="zh-CN" altLang="en-US" sz="2800" b="1" dirty="0">
                <a:solidFill>
                  <a:schemeClr val="tx2">
                    <a:lumMod val="90000"/>
                    <a:lumOff val="10000"/>
                  </a:schemeClr>
                </a:solidFill>
                <a:latin typeface="华文新魏" pitchFamily="2" charset="-122"/>
                <a:ea typeface="华文新魏" pitchFamily="2" charset="-122"/>
              </a:rPr>
              <a:t>人民群众</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251520" y="2852936"/>
            <a:ext cx="6192688" cy="707886"/>
          </a:xfrm>
          <a:prstGeom prst="rect">
            <a:avLst/>
          </a:prstGeom>
          <a:noFill/>
          <a:ln w="9525">
            <a:noFill/>
            <a:miter lim="800000"/>
            <a:headEnd/>
            <a:tailEnd/>
          </a:ln>
          <a:effectLst/>
        </p:spPr>
        <p:txBody>
          <a:bodyPr wrap="square">
            <a:spAutoFit/>
          </a:bodyPr>
          <a:lstStyle/>
          <a:p>
            <a:pPr>
              <a:spcBef>
                <a:spcPct val="50000"/>
              </a:spcBef>
            </a:pPr>
            <a:r>
              <a:rPr lang="en-US" altLang="zh-CN" sz="4000" b="1" dirty="0">
                <a:solidFill>
                  <a:srgbClr val="002060"/>
                </a:solidFill>
              </a:rPr>
              <a:t>1</a:t>
            </a:r>
            <a:r>
              <a:rPr lang="zh-CN" altLang="en-US" sz="4000" b="1" dirty="0">
                <a:solidFill>
                  <a:srgbClr val="002060"/>
                </a:solidFill>
              </a:rPr>
              <a:t>、早期马克思主义的队伍</a:t>
            </a:r>
          </a:p>
        </p:txBody>
      </p:sp>
      <p:sp>
        <p:nvSpPr>
          <p:cNvPr id="61447" name="Rectangle 7"/>
          <p:cNvSpPr>
            <a:spLocks noChangeArrowheads="1"/>
          </p:cNvSpPr>
          <p:nvPr/>
        </p:nvSpPr>
        <p:spPr bwMode="auto">
          <a:xfrm>
            <a:off x="0" y="2457450"/>
            <a:ext cx="7938" cy="7938"/>
          </a:xfrm>
          <a:prstGeom prst="rect">
            <a:avLst/>
          </a:prstGeom>
          <a:solidFill>
            <a:schemeClr val="accent1"/>
          </a:solidFill>
          <a:ln w="9525">
            <a:solidFill>
              <a:schemeClr val="tx1"/>
            </a:solidFill>
            <a:miter lim="800000"/>
            <a:headEnd/>
            <a:tailEnd/>
          </a:ln>
          <a:effectLst/>
        </p:spPr>
        <p:txBody>
          <a:bodyPr/>
          <a:lstStyle/>
          <a:p>
            <a:endParaRPr lang="zh-CN" altLang="en-US"/>
          </a:p>
        </p:txBody>
      </p:sp>
      <p:pic>
        <p:nvPicPr>
          <p:cNvPr id="61448" name="Picture 8" descr="shim"/>
          <p:cNvPicPr>
            <a:picLocks noChangeAspect="1" noChangeArrowheads="1"/>
          </p:cNvPicPr>
          <p:nvPr/>
        </p:nvPicPr>
        <p:blipFill>
          <a:blip r:embed="rId2"/>
          <a:srcRect/>
          <a:stretch>
            <a:fillRect/>
          </a:stretch>
        </p:blipFill>
        <p:spPr bwMode="auto">
          <a:xfrm>
            <a:off x="2479675" y="2687638"/>
            <a:ext cx="9525" cy="457200"/>
          </a:xfrm>
          <a:prstGeom prst="rect">
            <a:avLst/>
          </a:prstGeom>
          <a:noFill/>
          <a:ln w="9525">
            <a:noFill/>
            <a:miter lim="800000"/>
            <a:headEnd/>
            <a:tailEnd/>
          </a:ln>
        </p:spPr>
      </p:pic>
      <p:sp>
        <p:nvSpPr>
          <p:cNvPr id="61456" name="Rectangle 16"/>
          <p:cNvSpPr>
            <a:spLocks noChangeArrowheads="1"/>
          </p:cNvSpPr>
          <p:nvPr/>
        </p:nvSpPr>
        <p:spPr bwMode="auto">
          <a:xfrm>
            <a:off x="179512" y="1844824"/>
            <a:ext cx="8964488" cy="719534"/>
          </a:xfrm>
          <a:prstGeom prst="rect">
            <a:avLst/>
          </a:prstGeom>
          <a:noFill/>
          <a:ln w="9525">
            <a:noFill/>
            <a:miter lim="800000"/>
            <a:headEnd/>
            <a:tailEnd/>
          </a:ln>
          <a:effectLst/>
        </p:spPr>
        <p:txBody>
          <a:bodyPr/>
          <a:lstStyle/>
          <a:p>
            <a:pPr>
              <a:buFontTx/>
              <a:buNone/>
            </a:pPr>
            <a:r>
              <a:rPr lang="zh-CN" altLang="en-US" sz="4000" b="1" dirty="0">
                <a:solidFill>
                  <a:srgbClr val="002060"/>
                </a:solidFill>
              </a:rPr>
              <a:t>（一）中国早期马克思主义思想运动</a:t>
            </a:r>
          </a:p>
        </p:txBody>
      </p:sp>
      <p:sp>
        <p:nvSpPr>
          <p:cNvPr id="61460" name="Text Box 20"/>
          <p:cNvSpPr txBox="1">
            <a:spLocks noChangeArrowheads="1"/>
          </p:cNvSpPr>
          <p:nvPr/>
        </p:nvSpPr>
        <p:spPr bwMode="auto">
          <a:xfrm>
            <a:off x="395536" y="4005064"/>
            <a:ext cx="5688632" cy="830997"/>
          </a:xfrm>
          <a:prstGeom prst="rect">
            <a:avLst/>
          </a:prstGeom>
          <a:noFill/>
          <a:ln w="9525">
            <a:noFill/>
            <a:miter lim="800000"/>
            <a:headEnd/>
            <a:tailEnd/>
          </a:ln>
          <a:effectLst/>
        </p:spPr>
        <p:txBody>
          <a:bodyPr wrap="square">
            <a:spAutoFit/>
          </a:bodyPr>
          <a:lstStyle/>
          <a:p>
            <a:pPr>
              <a:spcBef>
                <a:spcPct val="50000"/>
              </a:spcBef>
              <a:buClr>
                <a:srgbClr val="CC3300"/>
              </a:buClr>
              <a:buFont typeface="Wingdings" pitchFamily="2" charset="2"/>
              <a:buChar char="Ø"/>
            </a:pPr>
            <a:r>
              <a:rPr lang="zh-CN" altLang="en-US" sz="2400" b="1" dirty="0">
                <a:solidFill>
                  <a:srgbClr val="002060"/>
                </a:solidFill>
              </a:rPr>
              <a:t> （</a:t>
            </a:r>
            <a:r>
              <a:rPr lang="en-US" altLang="zh-CN" sz="2400" b="1" dirty="0">
                <a:solidFill>
                  <a:srgbClr val="002060"/>
                </a:solidFill>
              </a:rPr>
              <a:t>1</a:t>
            </a:r>
            <a:r>
              <a:rPr lang="zh-CN" altLang="en-US" sz="2400" b="1" dirty="0">
                <a:solidFill>
                  <a:srgbClr val="002060"/>
                </a:solidFill>
              </a:rPr>
              <a:t>）五四前的新文化运动的精神领袖。代表</a:t>
            </a:r>
            <a:r>
              <a:rPr lang="zh-CN" altLang="en-US" sz="2400" b="1" u="sng" dirty="0">
                <a:solidFill>
                  <a:srgbClr val="FF0000"/>
                </a:solidFill>
              </a:rPr>
              <a:t>李大钊</a:t>
            </a:r>
            <a:r>
              <a:rPr lang="zh-CN" altLang="en-US" sz="2400" b="1" dirty="0">
                <a:solidFill>
                  <a:srgbClr val="FF0000"/>
                </a:solidFill>
              </a:rPr>
              <a:t>、</a:t>
            </a:r>
            <a:r>
              <a:rPr lang="zh-CN" altLang="en-US" sz="2400" b="1" u="sng" dirty="0">
                <a:solidFill>
                  <a:srgbClr val="FF0000"/>
                </a:solidFill>
              </a:rPr>
              <a:t>陈独秀</a:t>
            </a:r>
            <a:r>
              <a:rPr lang="zh-CN" altLang="en-US" sz="2400" b="1" dirty="0">
                <a:solidFill>
                  <a:srgbClr val="002060"/>
                </a:solidFill>
              </a:rPr>
              <a:t>。</a:t>
            </a:r>
          </a:p>
        </p:txBody>
      </p:sp>
      <p:sp>
        <p:nvSpPr>
          <p:cNvPr id="61463" name="Rectangle 23"/>
          <p:cNvSpPr>
            <a:spLocks noChangeArrowheads="1"/>
          </p:cNvSpPr>
          <p:nvPr/>
        </p:nvSpPr>
        <p:spPr bwMode="auto">
          <a:xfrm>
            <a:off x="6516215" y="5805488"/>
            <a:ext cx="2060459" cy="338554"/>
          </a:xfrm>
          <a:prstGeom prst="rect">
            <a:avLst/>
          </a:prstGeom>
          <a:noFill/>
          <a:ln w="19050">
            <a:noFill/>
            <a:miter lim="800000"/>
            <a:headEnd/>
            <a:tailEnd/>
          </a:ln>
          <a:effectLst>
            <a:outerShdw sy="50000" rotWithShape="0">
              <a:srgbClr val="808080">
                <a:alpha val="50000"/>
              </a:srgbClr>
            </a:outerShdw>
          </a:effectLst>
        </p:spPr>
        <p:txBody>
          <a:bodyPr wrap="square">
            <a:spAutoFit/>
          </a:bodyPr>
          <a:lstStyle/>
          <a:p>
            <a:r>
              <a:rPr lang="zh-CN" altLang="en-US" sz="1600" b="1" dirty="0">
                <a:solidFill>
                  <a:schemeClr val="tx1"/>
                </a:solidFill>
                <a:latin typeface="+mn-ea"/>
              </a:rPr>
              <a:t>李大钊（</a:t>
            </a:r>
            <a:r>
              <a:rPr lang="en-US" altLang="zh-CN" sz="1600" b="1" dirty="0">
                <a:solidFill>
                  <a:schemeClr val="tx1"/>
                </a:solidFill>
                <a:latin typeface="+mn-ea"/>
              </a:rPr>
              <a:t>1889--1927</a:t>
            </a:r>
            <a:r>
              <a:rPr lang="zh-CN" altLang="en-US" sz="1600" b="1" dirty="0">
                <a:solidFill>
                  <a:schemeClr val="tx1"/>
                </a:solidFill>
                <a:latin typeface="+mn-ea"/>
              </a:rPr>
              <a:t>）</a:t>
            </a:r>
          </a:p>
        </p:txBody>
      </p:sp>
      <p:sp>
        <p:nvSpPr>
          <p:cNvPr id="61464" name="Text Box 24"/>
          <p:cNvSpPr txBox="1">
            <a:spLocks noChangeArrowheads="1"/>
          </p:cNvSpPr>
          <p:nvPr/>
        </p:nvSpPr>
        <p:spPr bwMode="auto">
          <a:xfrm>
            <a:off x="467544" y="5229200"/>
            <a:ext cx="5472608" cy="461665"/>
          </a:xfrm>
          <a:prstGeom prst="rect">
            <a:avLst/>
          </a:prstGeom>
          <a:gradFill rotWithShape="1">
            <a:gsLst>
              <a:gs pos="0">
                <a:srgbClr val="CCFF99"/>
              </a:gs>
              <a:gs pos="100000">
                <a:schemeClr val="bg1"/>
              </a:gs>
            </a:gsLst>
            <a:lin ang="5400000" scaled="1"/>
          </a:gradFill>
          <a:ln w="28575">
            <a:solidFill>
              <a:srgbClr val="FF0000"/>
            </a:solidFill>
            <a:prstDash val="lgDashDot"/>
            <a:miter lim="800000"/>
            <a:headEnd/>
            <a:tailEnd/>
          </a:ln>
          <a:effectLst/>
        </p:spPr>
        <p:txBody>
          <a:bodyPr wrap="square">
            <a:spAutoFit/>
          </a:bodyPr>
          <a:lstStyle/>
          <a:p>
            <a:pPr>
              <a:buFontTx/>
              <a:buNone/>
            </a:pPr>
            <a:r>
              <a:rPr lang="zh-CN" altLang="en-US" sz="2400" b="1" dirty="0">
                <a:solidFill>
                  <a:srgbClr val="002060"/>
                </a:solidFill>
                <a:latin typeface="华文新魏" pitchFamily="2" charset="-122"/>
                <a:ea typeface="华文新魏" pitchFamily="2" charset="-122"/>
              </a:rPr>
              <a:t>“试看将来的环球，必是赤旗的世界 </a:t>
            </a:r>
            <a:r>
              <a:rPr lang="zh-CN" altLang="en-US" sz="2400" b="1" dirty="0" smtClean="0">
                <a:solidFill>
                  <a:srgbClr val="002060"/>
                </a:solidFill>
                <a:latin typeface="华文新魏" pitchFamily="2" charset="-122"/>
                <a:ea typeface="华文新魏" pitchFamily="2" charset="-122"/>
              </a:rPr>
              <a:t>。”</a:t>
            </a:r>
            <a:endParaRPr lang="zh-CN" altLang="en-US" sz="2400" b="1" dirty="0">
              <a:solidFill>
                <a:srgbClr val="002060"/>
              </a:solidFill>
              <a:latin typeface="华文新魏" pitchFamily="2" charset="-122"/>
              <a:ea typeface="华文新魏" pitchFamily="2" charset="-122"/>
            </a:endParaRPr>
          </a:p>
        </p:txBody>
      </p:sp>
      <p:sp>
        <p:nvSpPr>
          <p:cNvPr id="11" name="标题 1"/>
          <p:cNvSpPr txBox="1">
            <a:spLocks/>
          </p:cNvSpPr>
          <p:nvPr/>
        </p:nvSpPr>
        <p:spPr>
          <a:xfrm>
            <a:off x="395536" y="274638"/>
            <a:ext cx="8291264" cy="1143000"/>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mj-lt"/>
                <a:ea typeface="+mj-ea"/>
                <a:cs typeface="+mj-cs"/>
              </a:rPr>
              <a:t>二、马克思主义进一步传播与中国共产党的诞生</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pic>
        <p:nvPicPr>
          <p:cNvPr id="226306" name="Picture 2" descr="http://f.hiphotos.baidu.com/baike/pic/item/86d6277f9e2f0708f5b5240fe924b899a901f209.jpg"/>
          <p:cNvPicPr>
            <a:picLocks noChangeAspect="1" noChangeArrowheads="1"/>
          </p:cNvPicPr>
          <p:nvPr/>
        </p:nvPicPr>
        <p:blipFill>
          <a:blip r:embed="rId3" cstate="print"/>
          <a:srcRect/>
          <a:stretch>
            <a:fillRect/>
          </a:stretch>
        </p:blipFill>
        <p:spPr bwMode="auto">
          <a:xfrm>
            <a:off x="6588224" y="2996952"/>
            <a:ext cx="2113434" cy="2626406"/>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wipe(left)">
                                      <p:cBhvr>
                                        <p:cTn id="7" dur="500"/>
                                        <p:tgtEl>
                                          <p:spTgt spid="61442"/>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61460"/>
                                        </p:tgtEl>
                                        <p:attrNameLst>
                                          <p:attrName>style.visibility</p:attrName>
                                        </p:attrNameLst>
                                      </p:cBhvr>
                                      <p:to>
                                        <p:strVal val="visible"/>
                                      </p:to>
                                    </p:set>
                                    <p:anim calcmode="lin" valueType="num">
                                      <p:cBhvr>
                                        <p:cTn id="12" dur="1000" fill="hold"/>
                                        <p:tgtEl>
                                          <p:spTgt spid="61460"/>
                                        </p:tgtEl>
                                        <p:attrNameLst>
                                          <p:attrName>ppt_w</p:attrName>
                                        </p:attrNameLst>
                                      </p:cBhvr>
                                      <p:tavLst>
                                        <p:tav tm="0">
                                          <p:val>
                                            <p:strVal val="#ppt_w+.3"/>
                                          </p:val>
                                        </p:tav>
                                        <p:tav tm="100000">
                                          <p:val>
                                            <p:strVal val="#ppt_w"/>
                                          </p:val>
                                        </p:tav>
                                      </p:tavLst>
                                    </p:anim>
                                    <p:anim calcmode="lin" valueType="num">
                                      <p:cBhvr>
                                        <p:cTn id="13" dur="1000" fill="hold"/>
                                        <p:tgtEl>
                                          <p:spTgt spid="61460"/>
                                        </p:tgtEl>
                                        <p:attrNameLst>
                                          <p:attrName>ppt_h</p:attrName>
                                        </p:attrNameLst>
                                      </p:cBhvr>
                                      <p:tavLst>
                                        <p:tav tm="0">
                                          <p:val>
                                            <p:strVal val="#ppt_h"/>
                                          </p:val>
                                        </p:tav>
                                        <p:tav tm="100000">
                                          <p:val>
                                            <p:strVal val="#ppt_h"/>
                                          </p:val>
                                        </p:tav>
                                      </p:tavLst>
                                    </p:anim>
                                    <p:animEffect transition="in" filter="fade">
                                      <p:cBhvr>
                                        <p:cTn id="14" dur="1000"/>
                                        <p:tgtEl>
                                          <p:spTgt spid="61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utoUpdateAnimBg="0"/>
      <p:bldP spid="61460"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p:cNvSpPr>
            <a:spLocks noGrp="1" noChangeArrowheads="1"/>
          </p:cNvSpPr>
          <p:nvPr>
            <p:ph sz="quarter" idx="1"/>
          </p:nvPr>
        </p:nvSpPr>
        <p:spPr>
          <a:xfrm>
            <a:off x="430907" y="404664"/>
            <a:ext cx="8713093" cy="1440582"/>
          </a:xfrm>
        </p:spPr>
        <p:txBody>
          <a:bodyPr>
            <a:noAutofit/>
          </a:bodyPr>
          <a:lstStyle/>
          <a:p>
            <a:pPr>
              <a:lnSpc>
                <a:spcPct val="90000"/>
              </a:lnSpc>
            </a:pPr>
            <a:r>
              <a:rPr lang="en-US" altLang="zh-CN" sz="2800" b="1" dirty="0">
                <a:latin typeface="+mn-ea"/>
              </a:rPr>
              <a:t>1920</a:t>
            </a:r>
            <a:r>
              <a:rPr lang="zh-CN" altLang="en-US" sz="2800" b="1" dirty="0">
                <a:latin typeface="+mn-ea"/>
              </a:rPr>
              <a:t>年，陈独秀发表</a:t>
            </a:r>
            <a:r>
              <a:rPr lang="en-US" altLang="zh-CN" sz="2800" b="1" dirty="0">
                <a:latin typeface="+mn-ea"/>
              </a:rPr>
              <a:t>《</a:t>
            </a:r>
            <a:r>
              <a:rPr lang="zh-CN" altLang="en-US" sz="2800" b="1" dirty="0">
                <a:latin typeface="+mn-ea"/>
              </a:rPr>
              <a:t>谈政治</a:t>
            </a:r>
            <a:r>
              <a:rPr lang="en-US" altLang="zh-CN" sz="2800" b="1" dirty="0">
                <a:latin typeface="+mn-ea"/>
              </a:rPr>
              <a:t>》</a:t>
            </a:r>
            <a:r>
              <a:rPr lang="zh-CN" altLang="en-US" sz="2800" b="1" dirty="0">
                <a:latin typeface="+mn-ea"/>
              </a:rPr>
              <a:t>一文，指出由少数资本家所把持的共和政治为社会主义所代替“乃不可逃的运命”。</a:t>
            </a:r>
          </a:p>
        </p:txBody>
      </p:sp>
      <p:pic>
        <p:nvPicPr>
          <p:cNvPr id="143364" name="Picture 4" descr="p93_b"/>
          <p:cNvPicPr>
            <a:picLocks noChangeAspect="1" noChangeArrowheads="1"/>
          </p:cNvPicPr>
          <p:nvPr/>
        </p:nvPicPr>
        <p:blipFill>
          <a:blip r:embed="rId2" cstate="print"/>
          <a:srcRect/>
          <a:stretch>
            <a:fillRect/>
          </a:stretch>
        </p:blipFill>
        <p:spPr bwMode="auto">
          <a:xfrm>
            <a:off x="6156325" y="1557338"/>
            <a:ext cx="2466975" cy="3135312"/>
          </a:xfrm>
          <a:prstGeom prst="rect">
            <a:avLst/>
          </a:prstGeom>
          <a:noFill/>
        </p:spPr>
      </p:pic>
      <p:sp>
        <p:nvSpPr>
          <p:cNvPr id="143365" name="Text Box 5"/>
          <p:cNvSpPr txBox="1">
            <a:spLocks noChangeArrowheads="1"/>
          </p:cNvSpPr>
          <p:nvPr/>
        </p:nvSpPr>
        <p:spPr bwMode="auto">
          <a:xfrm>
            <a:off x="6156325" y="5013325"/>
            <a:ext cx="2339975" cy="366713"/>
          </a:xfrm>
          <a:prstGeom prst="rect">
            <a:avLst/>
          </a:prstGeom>
          <a:noFill/>
          <a:ln w="9525">
            <a:noFill/>
            <a:miter lim="800000"/>
            <a:headEnd/>
            <a:tailEnd/>
          </a:ln>
          <a:effectLst/>
        </p:spPr>
        <p:txBody>
          <a:bodyPr>
            <a:spAutoFit/>
          </a:bodyPr>
          <a:lstStyle/>
          <a:p>
            <a:pPr>
              <a:spcBef>
                <a:spcPct val="50000"/>
              </a:spcBef>
            </a:pPr>
            <a:r>
              <a:rPr lang="zh-CN" altLang="en-US" sz="1800" b="1" dirty="0">
                <a:solidFill>
                  <a:srgbClr val="002060"/>
                </a:solidFill>
                <a:latin typeface="+mn-ea"/>
              </a:rPr>
              <a:t>陈独秀 </a:t>
            </a:r>
            <a:r>
              <a:rPr lang="en-US" altLang="zh-CN" sz="1800" b="1" dirty="0">
                <a:solidFill>
                  <a:srgbClr val="002060"/>
                </a:solidFill>
                <a:latin typeface="+mn-ea"/>
              </a:rPr>
              <a:t>(1879--1942) </a:t>
            </a:r>
          </a:p>
        </p:txBody>
      </p:sp>
      <p:sp>
        <p:nvSpPr>
          <p:cNvPr id="6" name="云形标注 5"/>
          <p:cNvSpPr/>
          <p:nvPr/>
        </p:nvSpPr>
        <p:spPr>
          <a:xfrm>
            <a:off x="755576" y="2708920"/>
            <a:ext cx="4608512" cy="3312368"/>
          </a:xfrm>
          <a:prstGeom prst="cloudCallout">
            <a:avLst>
              <a:gd name="adj1" fmla="val 81475"/>
              <a:gd name="adj2" fmla="val -3785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2">
                    <a:lumMod val="90000"/>
                    <a:lumOff val="10000"/>
                  </a:schemeClr>
                </a:solidFill>
              </a:rPr>
              <a:t>我承认用革命的手段建设劳动阶级（即无产阶级）的国家，创造那禁止对内对外一切掠夺的政治、法律，为现代社会的第一需要。</a:t>
            </a:r>
          </a:p>
          <a:p>
            <a:pPr algn="ct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365"/>
                                        </p:tgtEl>
                                        <p:attrNameLst>
                                          <p:attrName>style.visibility</p:attrName>
                                        </p:attrNameLst>
                                      </p:cBhvr>
                                      <p:to>
                                        <p:strVal val="visible"/>
                                      </p:to>
                                    </p:set>
                                    <p:animEffect transition="in" filter="wipe(left)">
                                      <p:cBhvr>
                                        <p:cTn id="7" dur="500"/>
                                        <p:tgtEl>
                                          <p:spTgt spid="143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noGrp="1"/>
          </p:cNvSpPr>
          <p:nvPr>
            <p:ph sz="quarter" idx="1"/>
          </p:nvPr>
        </p:nvSpPr>
        <p:spPr>
          <a:xfrm>
            <a:off x="611560" y="2276872"/>
            <a:ext cx="2448272" cy="3275856"/>
          </a:xfrm>
          <a:prstGeom prst="rect">
            <a:avLst/>
          </a:prstGeom>
        </p:spPr>
        <p:txBody>
          <a:bodyPr vert="horz">
            <a:no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altLang="zh-CN" sz="2600" b="1" dirty="0" smtClean="0"/>
              <a:t>1919</a:t>
            </a:r>
            <a:r>
              <a:rPr lang="zh-CN" altLang="en-US" sz="2600" b="1" dirty="0" smtClean="0"/>
              <a:t>年</a:t>
            </a:r>
            <a:r>
              <a:rPr lang="zh-CN" altLang="en-US" sz="2600" b="1" dirty="0" smtClean="0">
                <a:solidFill>
                  <a:srgbClr val="FF0000"/>
                </a:solidFill>
              </a:rPr>
              <a:t>五四运动以前</a:t>
            </a:r>
            <a:r>
              <a:rPr lang="zh-CN" altLang="en-US" sz="2600" b="1" dirty="0" smtClean="0"/>
              <a:t>的新文化运动是资产阶级民主主义的新文化反对封建主义的旧文化的斗争。</a:t>
            </a:r>
          </a:p>
        </p:txBody>
      </p:sp>
      <p:sp>
        <p:nvSpPr>
          <p:cNvPr id="6" name="标题 9"/>
          <p:cNvSpPr>
            <a:spLocks noGrp="1"/>
          </p:cNvSpPr>
          <p:nvPr>
            <p:ph type="title"/>
          </p:nvPr>
        </p:nvSpPr>
        <p:spPr>
          <a:xfrm>
            <a:off x="251520" y="274638"/>
            <a:ext cx="8435280" cy="994122"/>
          </a:xfrm>
        </p:spPr>
        <p:txBody>
          <a:bodyPr>
            <a:normAutofit/>
          </a:bodyPr>
          <a:lstStyle/>
          <a:p>
            <a:pPr lvl="0"/>
            <a:r>
              <a:rPr lang="zh-CN" altLang="en-US" b="1" dirty="0" smtClean="0"/>
              <a:t>（</a:t>
            </a:r>
            <a:r>
              <a:rPr lang="en-US" altLang="zh-CN" b="1" dirty="0" smtClean="0"/>
              <a:t>1</a:t>
            </a:r>
            <a:r>
              <a:rPr lang="zh-CN" altLang="en-US" b="1" dirty="0" smtClean="0"/>
              <a:t>）新文化运动的性质</a:t>
            </a:r>
            <a:endParaRPr lang="zh-CN" altLang="en-US" b="1" dirty="0"/>
          </a:p>
        </p:txBody>
      </p:sp>
      <p:pic>
        <p:nvPicPr>
          <p:cNvPr id="53250" name="Picture 2" descr="https://timgsa.baidu.com/timg?image&amp;quality=80&amp;size=b9999_10000&amp;sec=1525534410905&amp;di=5085734e986a4eb635bdf8f0c012f502&amp;imgtype=0&amp;src=http%3A%2F%2Fwww.lieqiba.com%2Fuploads%2Fallimg%2F170304%2F11-1F304164I5130.png"/>
          <p:cNvPicPr>
            <a:picLocks noChangeAspect="1" noChangeArrowheads="1"/>
          </p:cNvPicPr>
          <p:nvPr/>
        </p:nvPicPr>
        <p:blipFill>
          <a:blip r:embed="rId2" cstate="print"/>
          <a:srcRect/>
          <a:stretch>
            <a:fillRect/>
          </a:stretch>
        </p:blipFill>
        <p:spPr bwMode="auto">
          <a:xfrm>
            <a:off x="3923928" y="2276872"/>
            <a:ext cx="4460706" cy="3171645"/>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251520" y="260648"/>
            <a:ext cx="6120061" cy="1631216"/>
          </a:xfrm>
          <a:prstGeom prst="rect">
            <a:avLst/>
          </a:prstGeom>
          <a:noFill/>
          <a:ln w="9525">
            <a:noFill/>
            <a:miter lim="800000"/>
            <a:headEnd/>
            <a:tailEnd/>
          </a:ln>
          <a:effectLst/>
        </p:spPr>
        <p:txBody>
          <a:bodyPr wrap="square">
            <a:spAutoFit/>
          </a:bodyPr>
          <a:lstStyle/>
          <a:p>
            <a:pPr>
              <a:spcBef>
                <a:spcPct val="50000"/>
              </a:spcBef>
              <a:buClr>
                <a:srgbClr val="CC3300"/>
              </a:buClr>
              <a:buFont typeface="Wingdings" pitchFamily="2" charset="2"/>
              <a:buChar char="Ø"/>
            </a:pPr>
            <a:r>
              <a:rPr lang="zh-CN" altLang="en-US" sz="3200" b="1" dirty="0"/>
              <a:t> （</a:t>
            </a:r>
            <a:r>
              <a:rPr lang="en-US" altLang="zh-CN" sz="3200" b="1" dirty="0"/>
              <a:t>2</a:t>
            </a:r>
            <a:r>
              <a:rPr lang="zh-CN" altLang="en-US" sz="3200" b="1" dirty="0"/>
              <a:t>）五四运动的左翼骨干，其代表为</a:t>
            </a:r>
            <a:r>
              <a:rPr lang="zh-CN" altLang="en-US" sz="3200" b="1" u="sng" dirty="0">
                <a:solidFill>
                  <a:srgbClr val="FF0000"/>
                </a:solidFill>
              </a:rPr>
              <a:t>毛泽东</a:t>
            </a:r>
            <a:r>
              <a:rPr lang="zh-CN" altLang="en-US" sz="3200" b="1" dirty="0">
                <a:solidFill>
                  <a:srgbClr val="FF0000"/>
                </a:solidFill>
              </a:rPr>
              <a:t>、</a:t>
            </a:r>
            <a:r>
              <a:rPr lang="zh-CN" altLang="en-US" sz="3200" b="1" u="sng" dirty="0">
                <a:solidFill>
                  <a:srgbClr val="FF0000"/>
                </a:solidFill>
              </a:rPr>
              <a:t>杨匏安</a:t>
            </a:r>
            <a:r>
              <a:rPr lang="zh-CN" altLang="en-US" sz="3200" b="1" dirty="0">
                <a:solidFill>
                  <a:srgbClr val="FF0000"/>
                </a:solidFill>
              </a:rPr>
              <a:t>、</a:t>
            </a:r>
            <a:r>
              <a:rPr lang="zh-CN" altLang="en-US" sz="3200" b="1" u="sng" dirty="0">
                <a:solidFill>
                  <a:srgbClr val="FF0000"/>
                </a:solidFill>
              </a:rPr>
              <a:t>蔡和森</a:t>
            </a:r>
            <a:r>
              <a:rPr lang="zh-CN" altLang="en-US" sz="3200" b="1" dirty="0">
                <a:solidFill>
                  <a:srgbClr val="FF0000"/>
                </a:solidFill>
              </a:rPr>
              <a:t>、</a:t>
            </a:r>
            <a:r>
              <a:rPr lang="zh-CN" altLang="en-US" sz="3200" b="1" u="sng" dirty="0">
                <a:solidFill>
                  <a:srgbClr val="FF0000"/>
                </a:solidFill>
              </a:rPr>
              <a:t>周恩来</a:t>
            </a:r>
            <a:r>
              <a:rPr lang="zh-CN" altLang="en-US" sz="3200" b="1" dirty="0"/>
              <a:t>等。</a:t>
            </a:r>
          </a:p>
        </p:txBody>
      </p:sp>
      <p:grpSp>
        <p:nvGrpSpPr>
          <p:cNvPr id="13" name="组合 12"/>
          <p:cNvGrpSpPr/>
          <p:nvPr/>
        </p:nvGrpSpPr>
        <p:grpSpPr>
          <a:xfrm>
            <a:off x="5724128" y="3212976"/>
            <a:ext cx="2235969" cy="3218874"/>
            <a:chOff x="5436096" y="3212976"/>
            <a:chExt cx="2235969" cy="3218874"/>
          </a:xfrm>
        </p:grpSpPr>
        <p:pic>
          <p:nvPicPr>
            <p:cNvPr id="63495" name="Picture 7" descr="在法国留学时的周恩来"/>
            <p:cNvPicPr>
              <a:picLocks noChangeAspect="1" noChangeArrowheads="1"/>
            </p:cNvPicPr>
            <p:nvPr/>
          </p:nvPicPr>
          <p:blipFill>
            <a:blip r:embed="rId2" cstate="print"/>
            <a:srcRect/>
            <a:stretch>
              <a:fillRect/>
            </a:stretch>
          </p:blipFill>
          <p:spPr bwMode="auto">
            <a:xfrm>
              <a:off x="5436096" y="3212976"/>
              <a:ext cx="2235969" cy="2834140"/>
            </a:xfrm>
            <a:prstGeom prst="rect">
              <a:avLst/>
            </a:prstGeom>
            <a:noFill/>
            <a:ln w="9525">
              <a:noFill/>
              <a:miter lim="800000"/>
              <a:headEnd/>
              <a:tailEnd/>
            </a:ln>
          </p:spPr>
        </p:pic>
        <p:sp>
          <p:nvSpPr>
            <p:cNvPr id="63494" name="Rectangle 6"/>
            <p:cNvSpPr>
              <a:spLocks noChangeArrowheads="1"/>
            </p:cNvSpPr>
            <p:nvPr/>
          </p:nvSpPr>
          <p:spPr bwMode="auto">
            <a:xfrm>
              <a:off x="5724128" y="6093296"/>
              <a:ext cx="1800200" cy="338554"/>
            </a:xfrm>
            <a:prstGeom prst="rect">
              <a:avLst/>
            </a:prstGeom>
            <a:solidFill>
              <a:schemeClr val="bg1"/>
            </a:solidFill>
            <a:ln w="9525">
              <a:noFill/>
              <a:miter lim="800000"/>
              <a:headEnd/>
              <a:tailEnd/>
            </a:ln>
            <a:effectLst/>
          </p:spPr>
          <p:txBody>
            <a:bodyPr wrap="square">
              <a:spAutoFit/>
            </a:bodyPr>
            <a:lstStyle/>
            <a:p>
              <a:pPr>
                <a:spcBef>
                  <a:spcPct val="50000"/>
                </a:spcBef>
              </a:pPr>
              <a:r>
                <a:rPr lang="zh-CN" altLang="en-US" sz="1600" dirty="0">
                  <a:solidFill>
                    <a:schemeClr val="tx2"/>
                  </a:solidFill>
                </a:rPr>
                <a:t> </a:t>
              </a:r>
              <a:r>
                <a:rPr lang="zh-CN" altLang="en-US" sz="1200" b="1" dirty="0">
                  <a:latin typeface="华文新魏" pitchFamily="2" charset="-122"/>
                  <a:ea typeface="华文新魏" pitchFamily="2" charset="-122"/>
                </a:rPr>
                <a:t>周恩来（</a:t>
              </a:r>
              <a:r>
                <a:rPr lang="en-US" altLang="zh-CN" sz="1200" b="1" dirty="0" smtClean="0">
                  <a:latin typeface="华文新魏" pitchFamily="2" charset="-122"/>
                  <a:ea typeface="华文新魏" pitchFamily="2" charset="-122"/>
                </a:rPr>
                <a:t>1898--1976</a:t>
              </a:r>
              <a:r>
                <a:rPr lang="zh-CN" altLang="en-US" sz="1200" b="1" dirty="0">
                  <a:latin typeface="华文新魏" pitchFamily="2" charset="-122"/>
                  <a:ea typeface="华文新魏" pitchFamily="2" charset="-122"/>
                </a:rPr>
                <a:t>） </a:t>
              </a:r>
            </a:p>
          </p:txBody>
        </p:sp>
      </p:grpSp>
      <p:grpSp>
        <p:nvGrpSpPr>
          <p:cNvPr id="12" name="组合 11"/>
          <p:cNvGrpSpPr/>
          <p:nvPr/>
        </p:nvGrpSpPr>
        <p:grpSpPr>
          <a:xfrm>
            <a:off x="3059832" y="2852936"/>
            <a:ext cx="2328863" cy="3373343"/>
            <a:chOff x="2843808" y="3068960"/>
            <a:chExt cx="2328863" cy="3373343"/>
          </a:xfrm>
        </p:grpSpPr>
        <p:sp>
          <p:nvSpPr>
            <p:cNvPr id="63493" name="Rectangle 5"/>
            <p:cNvSpPr>
              <a:spLocks noChangeArrowheads="1"/>
            </p:cNvSpPr>
            <p:nvPr/>
          </p:nvSpPr>
          <p:spPr bwMode="auto">
            <a:xfrm>
              <a:off x="3275856" y="6165304"/>
              <a:ext cx="1712328" cy="276999"/>
            </a:xfrm>
            <a:prstGeom prst="rect">
              <a:avLst/>
            </a:prstGeom>
            <a:noFill/>
            <a:ln w="9525">
              <a:noFill/>
              <a:miter lim="800000"/>
              <a:headEnd/>
              <a:tailEnd/>
            </a:ln>
            <a:effectLst/>
          </p:spPr>
          <p:txBody>
            <a:bodyPr wrap="none">
              <a:spAutoFit/>
            </a:bodyPr>
            <a:lstStyle/>
            <a:p>
              <a:pPr>
                <a:spcBef>
                  <a:spcPct val="50000"/>
                </a:spcBef>
              </a:pPr>
              <a:r>
                <a:rPr lang="zh-CN" altLang="en-US" sz="1200" b="1" dirty="0">
                  <a:latin typeface="华文新魏" pitchFamily="2" charset="-122"/>
                  <a:ea typeface="华文新魏" pitchFamily="2" charset="-122"/>
                </a:rPr>
                <a:t>蔡和森（</a:t>
              </a:r>
              <a:r>
                <a:rPr lang="en-US" altLang="zh-CN" sz="1200" b="1" dirty="0">
                  <a:latin typeface="华文新魏" pitchFamily="2" charset="-122"/>
                  <a:ea typeface="华文新魏" pitchFamily="2" charset="-122"/>
                </a:rPr>
                <a:t>1895--1931</a:t>
              </a:r>
              <a:r>
                <a:rPr lang="zh-CN" altLang="en-US" sz="1200" b="1" dirty="0">
                  <a:latin typeface="华文新魏" pitchFamily="2" charset="-122"/>
                  <a:ea typeface="华文新魏" pitchFamily="2" charset="-122"/>
                </a:rPr>
                <a:t>） </a:t>
              </a:r>
            </a:p>
          </p:txBody>
        </p:sp>
        <p:pic>
          <p:nvPicPr>
            <p:cNvPr id="63496" name="Picture 8" descr="u=2991030318,2864590589&amp;fm=23&amp;gp=0"/>
            <p:cNvPicPr>
              <a:picLocks noChangeAspect="1" noChangeArrowheads="1"/>
            </p:cNvPicPr>
            <p:nvPr/>
          </p:nvPicPr>
          <p:blipFill>
            <a:blip r:embed="rId3" cstate="print"/>
            <a:srcRect/>
            <a:stretch>
              <a:fillRect/>
            </a:stretch>
          </p:blipFill>
          <p:spPr bwMode="auto">
            <a:xfrm>
              <a:off x="2843808" y="3068960"/>
              <a:ext cx="2328863" cy="3024188"/>
            </a:xfrm>
            <a:prstGeom prst="rect">
              <a:avLst/>
            </a:prstGeom>
            <a:noFill/>
            <a:ln w="9525">
              <a:noFill/>
              <a:miter lim="800000"/>
              <a:headEnd/>
              <a:tailEnd/>
            </a:ln>
          </p:spPr>
        </p:pic>
      </p:grpSp>
      <p:grpSp>
        <p:nvGrpSpPr>
          <p:cNvPr id="14" name="组合 13"/>
          <p:cNvGrpSpPr/>
          <p:nvPr/>
        </p:nvGrpSpPr>
        <p:grpSpPr>
          <a:xfrm>
            <a:off x="6732240" y="188640"/>
            <a:ext cx="2155602" cy="2941295"/>
            <a:chOff x="6732240" y="188640"/>
            <a:chExt cx="2155602" cy="2941295"/>
          </a:xfrm>
        </p:grpSpPr>
        <p:pic>
          <p:nvPicPr>
            <p:cNvPr id="63497" name="Picture 9" descr="u=200482961,3961262199&amp;fm=21&amp;gp=0"/>
            <p:cNvPicPr>
              <a:picLocks noChangeAspect="1" noChangeArrowheads="1"/>
            </p:cNvPicPr>
            <p:nvPr/>
          </p:nvPicPr>
          <p:blipFill>
            <a:blip r:embed="rId4" cstate="print"/>
            <a:srcRect/>
            <a:stretch>
              <a:fillRect/>
            </a:stretch>
          </p:blipFill>
          <p:spPr bwMode="auto">
            <a:xfrm>
              <a:off x="6732240" y="188640"/>
              <a:ext cx="2155602" cy="2626618"/>
            </a:xfrm>
            <a:prstGeom prst="rect">
              <a:avLst/>
            </a:prstGeom>
            <a:noFill/>
            <a:ln w="9525">
              <a:noFill/>
              <a:miter lim="800000"/>
              <a:headEnd/>
              <a:tailEnd/>
            </a:ln>
          </p:spPr>
        </p:pic>
        <p:sp>
          <p:nvSpPr>
            <p:cNvPr id="63492" name="Text Box 4"/>
            <p:cNvSpPr txBox="1">
              <a:spLocks noChangeArrowheads="1"/>
            </p:cNvSpPr>
            <p:nvPr/>
          </p:nvSpPr>
          <p:spPr bwMode="auto">
            <a:xfrm>
              <a:off x="7092280" y="2852936"/>
              <a:ext cx="1728192" cy="276999"/>
            </a:xfrm>
            <a:prstGeom prst="rect">
              <a:avLst/>
            </a:prstGeom>
            <a:solidFill>
              <a:schemeClr val="bg1"/>
            </a:solidFill>
            <a:ln w="9525">
              <a:noFill/>
              <a:miter lim="800000"/>
              <a:headEnd/>
              <a:tailEnd/>
            </a:ln>
            <a:effectLst/>
          </p:spPr>
          <p:txBody>
            <a:bodyPr wrap="square">
              <a:spAutoFit/>
            </a:bodyPr>
            <a:lstStyle/>
            <a:p>
              <a:pPr>
                <a:spcBef>
                  <a:spcPct val="50000"/>
                </a:spcBef>
              </a:pPr>
              <a:r>
                <a:rPr lang="zh-CN" altLang="en-US" sz="1200" b="1" dirty="0">
                  <a:latin typeface="华文新魏" pitchFamily="2" charset="-122"/>
                  <a:ea typeface="华文新魏" pitchFamily="2" charset="-122"/>
                </a:rPr>
                <a:t>杨匏安（</a:t>
              </a:r>
              <a:r>
                <a:rPr lang="en-US" altLang="zh-CN" sz="1200" b="1" dirty="0">
                  <a:latin typeface="华文新魏" pitchFamily="2" charset="-122"/>
                  <a:ea typeface="华文新魏" pitchFamily="2" charset="-122"/>
                </a:rPr>
                <a:t>1896--1931</a:t>
              </a:r>
              <a:r>
                <a:rPr lang="zh-CN" altLang="en-US" sz="1200" b="1" dirty="0">
                  <a:latin typeface="华文新魏" pitchFamily="2" charset="-122"/>
                  <a:ea typeface="华文新魏" pitchFamily="2" charset="-122"/>
                </a:rPr>
                <a:t>） </a:t>
              </a:r>
            </a:p>
          </p:txBody>
        </p:sp>
      </p:grpSp>
      <p:grpSp>
        <p:nvGrpSpPr>
          <p:cNvPr id="11" name="组合 10"/>
          <p:cNvGrpSpPr/>
          <p:nvPr/>
        </p:nvGrpSpPr>
        <p:grpSpPr>
          <a:xfrm>
            <a:off x="467544" y="2276872"/>
            <a:ext cx="2262957" cy="3445351"/>
            <a:chOff x="467544" y="2564904"/>
            <a:chExt cx="2262957" cy="3445351"/>
          </a:xfrm>
        </p:grpSpPr>
        <p:sp>
          <p:nvSpPr>
            <p:cNvPr id="63491" name="Text Box 3"/>
            <p:cNvSpPr txBox="1">
              <a:spLocks noChangeArrowheads="1"/>
            </p:cNvSpPr>
            <p:nvPr/>
          </p:nvSpPr>
          <p:spPr bwMode="auto">
            <a:xfrm>
              <a:off x="755576" y="5733256"/>
              <a:ext cx="1656184" cy="276999"/>
            </a:xfrm>
            <a:prstGeom prst="rect">
              <a:avLst/>
            </a:prstGeom>
            <a:solidFill>
              <a:schemeClr val="bg1"/>
            </a:solidFill>
            <a:ln w="9525">
              <a:noFill/>
              <a:miter lim="800000"/>
              <a:headEnd/>
              <a:tailEnd/>
            </a:ln>
            <a:effectLst/>
          </p:spPr>
          <p:txBody>
            <a:bodyPr wrap="square">
              <a:spAutoFit/>
            </a:bodyPr>
            <a:lstStyle/>
            <a:p>
              <a:pPr>
                <a:spcBef>
                  <a:spcPct val="50000"/>
                </a:spcBef>
              </a:pPr>
              <a:r>
                <a:rPr lang="zh-CN" altLang="en-US" sz="1200" b="1" dirty="0">
                  <a:latin typeface="华文新魏" pitchFamily="2" charset="-122"/>
                  <a:ea typeface="华文新魏" pitchFamily="2" charset="-122"/>
                </a:rPr>
                <a:t>毛泽东（</a:t>
              </a:r>
              <a:r>
                <a:rPr lang="en-US" altLang="zh-CN" sz="1200" b="1" dirty="0">
                  <a:latin typeface="华文新魏" pitchFamily="2" charset="-122"/>
                  <a:ea typeface="华文新魏" pitchFamily="2" charset="-122"/>
                </a:rPr>
                <a:t>1893--1976</a:t>
              </a:r>
              <a:r>
                <a:rPr lang="zh-CN" altLang="en-US" sz="1200" b="1" dirty="0">
                  <a:latin typeface="华文新魏" pitchFamily="2" charset="-122"/>
                  <a:ea typeface="华文新魏" pitchFamily="2" charset="-122"/>
                </a:rPr>
                <a:t>） </a:t>
              </a:r>
            </a:p>
          </p:txBody>
        </p:sp>
        <p:pic>
          <p:nvPicPr>
            <p:cNvPr id="63506" name="Picture 18" descr="maozedong5"/>
            <p:cNvPicPr>
              <a:picLocks noChangeAspect="1" noChangeArrowheads="1"/>
            </p:cNvPicPr>
            <p:nvPr/>
          </p:nvPicPr>
          <p:blipFill>
            <a:blip r:embed="rId5" cstate="print"/>
            <a:srcRect/>
            <a:stretch>
              <a:fillRect/>
            </a:stretch>
          </p:blipFill>
          <p:spPr bwMode="auto">
            <a:xfrm>
              <a:off x="467544" y="2564904"/>
              <a:ext cx="2262957" cy="3120849"/>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anim calcmode="lin" valueType="num">
                                      <p:cBhvr>
                                        <p:cTn id="7" dur="1000" fill="hold"/>
                                        <p:tgtEl>
                                          <p:spTgt spid="63490"/>
                                        </p:tgtEl>
                                        <p:attrNameLst>
                                          <p:attrName>ppt_w</p:attrName>
                                        </p:attrNameLst>
                                      </p:cBhvr>
                                      <p:tavLst>
                                        <p:tav tm="0">
                                          <p:val>
                                            <p:strVal val="#ppt_w+.3"/>
                                          </p:val>
                                        </p:tav>
                                        <p:tav tm="100000">
                                          <p:val>
                                            <p:strVal val="#ppt_w"/>
                                          </p:val>
                                        </p:tav>
                                      </p:tavLst>
                                    </p:anim>
                                    <p:anim calcmode="lin" valueType="num">
                                      <p:cBhvr>
                                        <p:cTn id="8" dur="1000" fill="hold"/>
                                        <p:tgtEl>
                                          <p:spTgt spid="63490"/>
                                        </p:tgtEl>
                                        <p:attrNameLst>
                                          <p:attrName>ppt_h</p:attrName>
                                        </p:attrNameLst>
                                      </p:cBhvr>
                                      <p:tavLst>
                                        <p:tav tm="0">
                                          <p:val>
                                            <p:strVal val="#ppt_h"/>
                                          </p:val>
                                        </p:tav>
                                        <p:tav tm="100000">
                                          <p:val>
                                            <p:strVal val="#ppt_h"/>
                                          </p:val>
                                        </p:tav>
                                      </p:tavLst>
                                    </p:anim>
                                    <p:animEffect transition="in" filter="fade">
                                      <p:cBhvr>
                                        <p:cTn id="9" dur="1000"/>
                                        <p:tgtEl>
                                          <p:spTgt spid="63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文本框 2">
            <a:extLst>
              <a:ext uri="{FF2B5EF4-FFF2-40B4-BE49-F238E27FC236}">
                <a16:creationId xmlns:a16="http://schemas.microsoft.com/office/drawing/2014/main" xmlns="" id="{6B2495CA-3BBA-4556-9F18-192382F3592F}"/>
              </a:ext>
            </a:extLst>
          </p:cNvPr>
          <p:cNvSpPr txBox="1">
            <a:spLocks noChangeArrowheads="1"/>
          </p:cNvSpPr>
          <p:nvPr/>
        </p:nvSpPr>
        <p:spPr bwMode="auto">
          <a:xfrm>
            <a:off x="3491880" y="2132856"/>
            <a:ext cx="5099050" cy="3093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a:lnSpc>
                <a:spcPct val="120000"/>
              </a:lnSpc>
              <a:spcBef>
                <a:spcPct val="20000"/>
              </a:spcBef>
              <a:defRPr/>
            </a:pPr>
            <a:r>
              <a:rPr lang="zh-CN" altLang="en-US" dirty="0" smtClean="0">
                <a:solidFill>
                  <a:schemeClr val="tx1"/>
                </a:solidFill>
                <a:latin typeface="+mn-lt"/>
                <a:ea typeface="+mn-ea"/>
                <a:cs typeface="+mn-ea"/>
                <a:sym typeface="+mn-lt"/>
              </a:rPr>
              <a:t>“</a:t>
            </a:r>
            <a:r>
              <a:rPr lang="zh-CN" altLang="en-US" b="1" dirty="0">
                <a:solidFill>
                  <a:schemeClr val="tx1"/>
                </a:solidFill>
                <a:latin typeface="华文新魏" pitchFamily="2" charset="-122"/>
                <a:ea typeface="华文新魏" pitchFamily="2" charset="-122"/>
                <a:cs typeface="+mn-ea"/>
                <a:sym typeface="+mn-lt"/>
              </a:rPr>
              <a:t>我第二次到北京时，读了许多关于俄国情况的书。我热心地搜寻那时候能找到的为数不多的用中文写的共产主义书籍。有三本书特别深地铭刻在我的心中，建立起我对马克思主义的信仰。”</a:t>
            </a:r>
          </a:p>
          <a:p>
            <a:pPr algn="r">
              <a:lnSpc>
                <a:spcPct val="120000"/>
              </a:lnSpc>
              <a:spcBef>
                <a:spcPct val="20000"/>
              </a:spcBef>
              <a:defRPr/>
            </a:pPr>
            <a:r>
              <a:rPr lang="en-US" altLang="zh-CN" b="1" dirty="0" smtClean="0">
                <a:solidFill>
                  <a:schemeClr val="tx1"/>
                </a:solidFill>
                <a:latin typeface="华文新魏" pitchFamily="2" charset="-122"/>
                <a:ea typeface="华文新魏" pitchFamily="2" charset="-122"/>
                <a:cs typeface="+mn-ea"/>
                <a:sym typeface="+mn-lt"/>
              </a:rPr>
              <a:t>----〔</a:t>
            </a:r>
            <a:r>
              <a:rPr lang="zh-CN" altLang="en-US" b="1" dirty="0">
                <a:solidFill>
                  <a:schemeClr val="tx1"/>
                </a:solidFill>
                <a:latin typeface="华文新魏" pitchFamily="2" charset="-122"/>
                <a:ea typeface="华文新魏" pitchFamily="2" charset="-122"/>
                <a:cs typeface="+mn-ea"/>
                <a:sym typeface="+mn-lt"/>
              </a:rPr>
              <a:t>美</a:t>
            </a:r>
            <a:r>
              <a:rPr lang="en-US" altLang="zh-CN" b="1" dirty="0">
                <a:solidFill>
                  <a:schemeClr val="tx1"/>
                </a:solidFill>
                <a:latin typeface="华文新魏" pitchFamily="2" charset="-122"/>
                <a:ea typeface="华文新魏" pitchFamily="2" charset="-122"/>
                <a:cs typeface="+mn-ea"/>
                <a:sym typeface="+mn-lt"/>
              </a:rPr>
              <a:t>〕</a:t>
            </a:r>
            <a:r>
              <a:rPr lang="zh-CN" altLang="en-US" b="1" dirty="0">
                <a:solidFill>
                  <a:schemeClr val="tx1"/>
                </a:solidFill>
                <a:latin typeface="华文新魏" pitchFamily="2" charset="-122"/>
                <a:ea typeface="华文新魏" pitchFamily="2" charset="-122"/>
                <a:cs typeface="+mn-ea"/>
                <a:sym typeface="+mn-lt"/>
              </a:rPr>
              <a:t>埃德加</a:t>
            </a:r>
            <a:r>
              <a:rPr lang="en-US" altLang="zh-CN" b="1" dirty="0">
                <a:solidFill>
                  <a:schemeClr val="tx1"/>
                </a:solidFill>
                <a:latin typeface="华文新魏" pitchFamily="2" charset="-122"/>
                <a:ea typeface="华文新魏" pitchFamily="2" charset="-122"/>
                <a:cs typeface="+mn-ea"/>
                <a:sym typeface="+mn-lt"/>
              </a:rPr>
              <a:t>•</a:t>
            </a:r>
            <a:r>
              <a:rPr lang="zh-CN" altLang="en-US" b="1" dirty="0">
                <a:solidFill>
                  <a:schemeClr val="tx1"/>
                </a:solidFill>
                <a:latin typeface="华文新魏" pitchFamily="2" charset="-122"/>
                <a:ea typeface="华文新魏" pitchFamily="2" charset="-122"/>
                <a:cs typeface="+mn-ea"/>
                <a:sym typeface="+mn-lt"/>
              </a:rPr>
              <a:t>斯诺著，董乐山译</a:t>
            </a:r>
            <a:r>
              <a:rPr lang="en-US" altLang="zh-CN" b="1" dirty="0">
                <a:solidFill>
                  <a:schemeClr val="tx1"/>
                </a:solidFill>
                <a:latin typeface="华文新魏" pitchFamily="2" charset="-122"/>
                <a:ea typeface="华文新魏" pitchFamily="2" charset="-122"/>
                <a:cs typeface="+mn-ea"/>
                <a:sym typeface="+mn-lt"/>
              </a:rPr>
              <a:t>《</a:t>
            </a:r>
            <a:r>
              <a:rPr lang="zh-CN" altLang="en-US" b="1" dirty="0">
                <a:solidFill>
                  <a:schemeClr val="tx1"/>
                </a:solidFill>
                <a:latin typeface="华文新魏" pitchFamily="2" charset="-122"/>
                <a:ea typeface="华文新魏" pitchFamily="2" charset="-122"/>
                <a:cs typeface="+mn-ea"/>
                <a:sym typeface="+mn-lt"/>
              </a:rPr>
              <a:t>西行漫记</a:t>
            </a:r>
            <a:r>
              <a:rPr lang="en-US" altLang="zh-CN" b="1" dirty="0">
                <a:solidFill>
                  <a:schemeClr val="tx1"/>
                </a:solidFill>
                <a:latin typeface="华文新魏" pitchFamily="2" charset="-122"/>
                <a:ea typeface="华文新魏" pitchFamily="2" charset="-122"/>
                <a:cs typeface="+mn-ea"/>
                <a:sym typeface="+mn-lt"/>
              </a:rPr>
              <a:t>》</a:t>
            </a:r>
            <a:r>
              <a:rPr lang="zh-CN" altLang="en-US" b="1" dirty="0">
                <a:solidFill>
                  <a:schemeClr val="tx1"/>
                </a:solidFill>
                <a:latin typeface="华文新魏" pitchFamily="2" charset="-122"/>
                <a:ea typeface="华文新魏" pitchFamily="2" charset="-122"/>
                <a:cs typeface="+mn-ea"/>
                <a:sym typeface="+mn-lt"/>
              </a:rPr>
              <a:t>，解放军文艺出版社，</a:t>
            </a:r>
            <a:r>
              <a:rPr lang="en-US" altLang="zh-CN" b="1" dirty="0">
                <a:solidFill>
                  <a:schemeClr val="tx1"/>
                </a:solidFill>
                <a:latin typeface="华文新魏" pitchFamily="2" charset="-122"/>
                <a:ea typeface="华文新魏" pitchFamily="2" charset="-122"/>
                <a:cs typeface="+mn-ea"/>
                <a:sym typeface="+mn-lt"/>
              </a:rPr>
              <a:t>2002</a:t>
            </a:r>
            <a:r>
              <a:rPr lang="zh-CN" altLang="en-US" b="1" dirty="0">
                <a:solidFill>
                  <a:schemeClr val="tx1"/>
                </a:solidFill>
                <a:latin typeface="华文新魏" pitchFamily="2" charset="-122"/>
                <a:ea typeface="华文新魏" pitchFamily="2" charset="-122"/>
                <a:cs typeface="+mn-ea"/>
                <a:sym typeface="+mn-lt"/>
              </a:rPr>
              <a:t>年版，第</a:t>
            </a:r>
            <a:r>
              <a:rPr lang="en-US" altLang="zh-CN" b="1" dirty="0">
                <a:solidFill>
                  <a:schemeClr val="tx1"/>
                </a:solidFill>
                <a:latin typeface="华文新魏" pitchFamily="2" charset="-122"/>
                <a:ea typeface="华文新魏" pitchFamily="2" charset="-122"/>
                <a:cs typeface="+mn-ea"/>
                <a:sym typeface="+mn-lt"/>
              </a:rPr>
              <a:t>116</a:t>
            </a:r>
            <a:r>
              <a:rPr lang="zh-CN" altLang="en-US" b="1" dirty="0">
                <a:solidFill>
                  <a:schemeClr val="tx1"/>
                </a:solidFill>
                <a:latin typeface="华文新魏" pitchFamily="2" charset="-122"/>
                <a:ea typeface="华文新魏" pitchFamily="2" charset="-122"/>
                <a:cs typeface="+mn-ea"/>
                <a:sym typeface="+mn-lt"/>
              </a:rPr>
              <a:t>页</a:t>
            </a:r>
          </a:p>
        </p:txBody>
      </p:sp>
      <p:pic>
        <p:nvPicPr>
          <p:cNvPr id="7" name="Picture 18" descr="maozedong5"/>
          <p:cNvPicPr>
            <a:picLocks noChangeAspect="1" noChangeArrowheads="1"/>
          </p:cNvPicPr>
          <p:nvPr/>
        </p:nvPicPr>
        <p:blipFill>
          <a:blip r:embed="rId2" cstate="print"/>
          <a:srcRect/>
          <a:stretch>
            <a:fillRect/>
          </a:stretch>
        </p:blipFill>
        <p:spPr bwMode="auto">
          <a:xfrm>
            <a:off x="683568" y="1988840"/>
            <a:ext cx="2262957" cy="3120849"/>
          </a:xfrm>
          <a:prstGeom prst="rect">
            <a:avLst/>
          </a:prstGeom>
          <a:noFill/>
          <a:ln w="9525">
            <a:noFill/>
            <a:miter lim="800000"/>
            <a:headEnd/>
            <a:tailEnd/>
          </a:ln>
        </p:spPr>
      </p:pic>
      <p:sp>
        <p:nvSpPr>
          <p:cNvPr id="8" name="Rectangle 5" descr="信纸"/>
          <p:cNvSpPr>
            <a:spLocks noChangeArrowheads="1"/>
          </p:cNvSpPr>
          <p:nvPr/>
        </p:nvSpPr>
        <p:spPr bwMode="auto">
          <a:xfrm>
            <a:off x="539552" y="692696"/>
            <a:ext cx="1368152" cy="520023"/>
          </a:xfrm>
          <a:prstGeom prst="rect">
            <a:avLst/>
          </a:prstGeom>
          <a:noFill/>
          <a:ln w="9525">
            <a:noFill/>
            <a:miter lim="800000"/>
            <a:headEnd/>
            <a:tailEnd/>
          </a:ln>
          <a:effectLst/>
        </p:spPr>
        <p:txBody>
          <a:bodyPr wrap="square">
            <a:spAutoFit/>
          </a:bodyPr>
          <a:lstStyle/>
          <a:p>
            <a:pPr algn="ctr"/>
            <a:r>
              <a:rPr lang="zh-CN" altLang="en-US" sz="2800" b="1" dirty="0" smtClean="0">
                <a:solidFill>
                  <a:srgbClr val="800000"/>
                </a:solidFill>
                <a:latin typeface="华文新魏" pitchFamily="2" charset="-122"/>
                <a:ea typeface="华文新魏" pitchFamily="2" charset="-122"/>
              </a:rPr>
              <a:t>材 料</a:t>
            </a:r>
            <a:endParaRPr lang="zh-CN" altLang="en-US" sz="2800" b="1" dirty="0">
              <a:solidFill>
                <a:srgbClr val="800000"/>
              </a:solidFill>
              <a:latin typeface="华文新魏" pitchFamily="2" charset="-122"/>
              <a:ea typeface="华文新魏" pitchFamily="2" charset="-122"/>
            </a:endParaRPr>
          </a:p>
        </p:txBody>
      </p:sp>
      <p:grpSp>
        <p:nvGrpSpPr>
          <p:cNvPr id="13" name="组合 12"/>
          <p:cNvGrpSpPr/>
          <p:nvPr/>
        </p:nvGrpSpPr>
        <p:grpSpPr>
          <a:xfrm>
            <a:off x="395289" y="332116"/>
            <a:ext cx="1842237" cy="1440451"/>
            <a:chOff x="395289" y="332116"/>
            <a:chExt cx="1842237" cy="1440451"/>
          </a:xfrm>
        </p:grpSpPr>
        <p:pic>
          <p:nvPicPr>
            <p:cNvPr id="11" name="Picture 4" descr="练习1"/>
            <p:cNvPicPr>
              <a:picLocks noChangeAspect="1" noChangeArrowheads="1"/>
            </p:cNvPicPr>
            <p:nvPr/>
          </p:nvPicPr>
          <p:blipFill>
            <a:blip r:embed="rId3" cstate="print"/>
            <a:srcRect/>
            <a:stretch>
              <a:fillRect/>
            </a:stretch>
          </p:blipFill>
          <p:spPr bwMode="auto">
            <a:xfrm>
              <a:off x="395289" y="332116"/>
              <a:ext cx="1842237" cy="1440451"/>
            </a:xfrm>
            <a:prstGeom prst="rect">
              <a:avLst/>
            </a:prstGeom>
            <a:noFill/>
            <a:ln w="9525">
              <a:noFill/>
              <a:miter lim="800000"/>
              <a:headEnd/>
              <a:tailEnd/>
            </a:ln>
          </p:spPr>
        </p:pic>
        <p:sp>
          <p:nvSpPr>
            <p:cNvPr id="12" name="Rectangle 5" descr="信纸"/>
            <p:cNvSpPr>
              <a:spLocks noChangeArrowheads="1"/>
            </p:cNvSpPr>
            <p:nvPr/>
          </p:nvSpPr>
          <p:spPr bwMode="auto">
            <a:xfrm>
              <a:off x="539214" y="692229"/>
              <a:ext cx="1367285" cy="520023"/>
            </a:xfrm>
            <a:prstGeom prst="rect">
              <a:avLst/>
            </a:prstGeom>
            <a:noFill/>
            <a:ln w="9525">
              <a:noFill/>
              <a:miter lim="800000"/>
              <a:headEnd/>
              <a:tailEnd/>
            </a:ln>
            <a:effectLst/>
          </p:spPr>
          <p:txBody>
            <a:bodyPr wrap="square">
              <a:spAutoFit/>
            </a:bodyPr>
            <a:lstStyle/>
            <a:p>
              <a:pPr algn="ctr"/>
              <a:r>
                <a:rPr lang="zh-CN" altLang="en-US" sz="2800" b="1" dirty="0" smtClean="0">
                  <a:solidFill>
                    <a:srgbClr val="800000"/>
                  </a:solidFill>
                  <a:latin typeface="华文新魏" pitchFamily="2" charset="-122"/>
                  <a:ea typeface="华文新魏" pitchFamily="2" charset="-122"/>
                </a:rPr>
                <a:t>材 料</a:t>
              </a:r>
              <a:endParaRPr lang="zh-CN" altLang="en-US" sz="2800" b="1" dirty="0">
                <a:solidFill>
                  <a:srgbClr val="800000"/>
                </a:solidFill>
                <a:latin typeface="华文新魏" pitchFamily="2" charset="-122"/>
                <a:ea typeface="华文新魏" pitchFamily="2"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544" y="3861048"/>
            <a:ext cx="3563888" cy="523220"/>
          </a:xfrm>
          <a:prstGeom prst="rect">
            <a:avLst/>
          </a:prstGeom>
        </p:spPr>
        <p:txBody>
          <a:bodyPr wrap="square">
            <a:spAutoFit/>
          </a:bodyPr>
          <a:lstStyle/>
          <a:p>
            <a:r>
              <a:rPr lang="en-US" altLang="zh-CN" sz="1400" b="1" dirty="0" smtClean="0"/>
              <a:t>2018</a:t>
            </a:r>
            <a:r>
              <a:rPr lang="zh-CN" altLang="en-US" sz="1400" b="1" dirty="0" smtClean="0"/>
              <a:t>年</a:t>
            </a:r>
            <a:r>
              <a:rPr lang="en-US" altLang="zh-CN" sz="1400" b="1" dirty="0" smtClean="0"/>
              <a:t>3</a:t>
            </a:r>
            <a:r>
              <a:rPr lang="zh-CN" altLang="en-US" sz="1400" b="1" dirty="0" smtClean="0"/>
              <a:t>月</a:t>
            </a:r>
            <a:r>
              <a:rPr lang="en-US" altLang="zh-CN" sz="1400" b="1" dirty="0" smtClean="0"/>
              <a:t>1</a:t>
            </a:r>
            <a:r>
              <a:rPr lang="zh-CN" altLang="en-US" sz="1400" b="1" dirty="0" smtClean="0"/>
              <a:t>日，中共中央在北京人民大会堂举行纪念周恩来同志诞辰</a:t>
            </a:r>
            <a:r>
              <a:rPr lang="en-US" altLang="zh-CN" sz="1400" b="1" dirty="0" smtClean="0"/>
              <a:t>120</a:t>
            </a:r>
            <a:r>
              <a:rPr lang="zh-CN" altLang="en-US" sz="1400" b="1" dirty="0" smtClean="0"/>
              <a:t>周年座谈会。</a:t>
            </a:r>
            <a:endParaRPr lang="zh-CN" altLang="en-US" sz="1400" b="1" dirty="0"/>
          </a:p>
        </p:txBody>
      </p:sp>
      <p:pic>
        <p:nvPicPr>
          <p:cNvPr id="66566" name="Picture 6" descr="http://www.xinhuanet.com/photo/2018-03/01/1122473843_15199080037161n.jpg"/>
          <p:cNvPicPr>
            <a:picLocks noChangeAspect="1" noChangeArrowheads="1"/>
          </p:cNvPicPr>
          <p:nvPr/>
        </p:nvPicPr>
        <p:blipFill>
          <a:blip r:embed="rId2" cstate="print"/>
          <a:srcRect/>
          <a:stretch>
            <a:fillRect/>
          </a:stretch>
        </p:blipFill>
        <p:spPr bwMode="auto">
          <a:xfrm>
            <a:off x="251520" y="188640"/>
            <a:ext cx="4684576" cy="3123051"/>
          </a:xfrm>
          <a:prstGeom prst="rect">
            <a:avLst/>
          </a:prstGeom>
          <a:noFill/>
        </p:spPr>
      </p:pic>
      <p:sp>
        <p:nvSpPr>
          <p:cNvPr id="6" name="云形标注 5"/>
          <p:cNvSpPr/>
          <p:nvPr/>
        </p:nvSpPr>
        <p:spPr>
          <a:xfrm>
            <a:off x="4427984" y="2060848"/>
            <a:ext cx="4320480" cy="4320480"/>
          </a:xfrm>
          <a:prstGeom prst="cloudCallout">
            <a:avLst>
              <a:gd name="adj1" fmla="val -83739"/>
              <a:gd name="adj2" fmla="val -651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2"/>
          <p:cNvSpPr txBox="1">
            <a:spLocks/>
          </p:cNvSpPr>
          <p:nvPr/>
        </p:nvSpPr>
        <p:spPr>
          <a:xfrm>
            <a:off x="4788024" y="2708920"/>
            <a:ext cx="3384376" cy="288032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周恩来同志是</a:t>
            </a:r>
            <a:r>
              <a:rPr kumimoji="0" lang="zh-CN" altLang="en-US" sz="2000" b="1" i="0" u="none" strike="noStrike" kern="1200" cap="none" spc="0" normalizeH="0" baseline="0" noProof="0" dirty="0" smtClean="0">
                <a:ln>
                  <a:noFill/>
                </a:ln>
                <a:solidFill>
                  <a:srgbClr val="FF0000"/>
                </a:solidFill>
                <a:effectLst/>
                <a:uLnTx/>
                <a:uFillTx/>
                <a:latin typeface="+mn-lt"/>
                <a:ea typeface="+mn-ea"/>
                <a:cs typeface="+mn-cs"/>
              </a:rPr>
              <a:t>不忘初心、坚守信仰</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的杰出楷模；</a:t>
            </a:r>
            <a:r>
              <a:rPr kumimoji="0" lang="zh-CN" altLang="en-US" sz="2000" b="1" i="0" u="none" strike="noStrike" kern="1200" cap="none" spc="0" normalizeH="0" baseline="0" noProof="0" dirty="0" smtClean="0">
                <a:ln>
                  <a:noFill/>
                </a:ln>
                <a:solidFill>
                  <a:srgbClr val="FF0000"/>
                </a:solidFill>
                <a:effectLst/>
                <a:uLnTx/>
                <a:uFillTx/>
                <a:latin typeface="+mn-lt"/>
                <a:ea typeface="+mn-ea"/>
                <a:cs typeface="+mn-cs"/>
              </a:rPr>
              <a:t>对党忠诚、维护大局</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的杰出楷模；</a:t>
            </a:r>
            <a:r>
              <a:rPr kumimoji="0" lang="zh-CN" altLang="en-US" sz="2000" b="1" i="0" u="none" strike="noStrike" kern="1200" cap="none" spc="0" normalizeH="0" baseline="0" noProof="0" dirty="0" smtClean="0">
                <a:ln>
                  <a:noFill/>
                </a:ln>
                <a:solidFill>
                  <a:srgbClr val="FF0000"/>
                </a:solidFill>
                <a:effectLst/>
                <a:uLnTx/>
                <a:uFillTx/>
                <a:latin typeface="+mn-lt"/>
                <a:ea typeface="+mn-ea"/>
                <a:cs typeface="+mn-cs"/>
              </a:rPr>
              <a:t>热爱人民、勤政为民</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的杰出楷模；</a:t>
            </a:r>
            <a:r>
              <a:rPr kumimoji="0" lang="zh-CN" altLang="en-US" sz="2000" b="1" i="0" u="none" strike="noStrike" kern="1200" cap="none" spc="0" normalizeH="0" baseline="0" noProof="0" dirty="0" smtClean="0">
                <a:ln>
                  <a:noFill/>
                </a:ln>
                <a:solidFill>
                  <a:srgbClr val="FF0000"/>
                </a:solidFill>
                <a:effectLst/>
                <a:uLnTx/>
                <a:uFillTx/>
                <a:latin typeface="+mn-lt"/>
                <a:ea typeface="+mn-ea"/>
                <a:cs typeface="+mn-cs"/>
              </a:rPr>
              <a:t>自我革命、永远奋斗</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的杰出楷模；</a:t>
            </a:r>
            <a:r>
              <a:rPr kumimoji="0" lang="zh-CN" altLang="en-US" sz="2000" b="1" i="0" u="none" strike="noStrike" kern="1200" cap="none" spc="0" normalizeH="0" baseline="0" noProof="0" dirty="0" smtClean="0">
                <a:ln>
                  <a:noFill/>
                </a:ln>
                <a:solidFill>
                  <a:srgbClr val="FF0000"/>
                </a:solidFill>
                <a:effectLst/>
                <a:uLnTx/>
                <a:uFillTx/>
                <a:latin typeface="+mn-lt"/>
                <a:ea typeface="+mn-ea"/>
                <a:cs typeface="+mn-cs"/>
              </a:rPr>
              <a:t>勇于担当、鞠躬尽瘁</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的杰出楷模；</a:t>
            </a:r>
            <a:r>
              <a:rPr kumimoji="0" lang="zh-CN" altLang="en-US" sz="2000" b="1" i="0" u="none" strike="noStrike" kern="1200" cap="none" spc="0" normalizeH="0" baseline="0" noProof="0" dirty="0" smtClean="0">
                <a:ln>
                  <a:noFill/>
                </a:ln>
                <a:solidFill>
                  <a:srgbClr val="FF0000"/>
                </a:solidFill>
                <a:effectLst/>
                <a:uLnTx/>
                <a:uFillTx/>
                <a:latin typeface="+mn-lt"/>
                <a:ea typeface="+mn-ea"/>
                <a:cs typeface="+mn-cs"/>
              </a:rPr>
              <a:t>严于律己、清正廉洁</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的杰出楷模。</a:t>
            </a:r>
            <a:endParaRPr kumimoji="0" lang="zh-CN" altLang="en-US" sz="20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395536" y="260350"/>
            <a:ext cx="8064252" cy="1569660"/>
          </a:xfrm>
          <a:prstGeom prst="rect">
            <a:avLst/>
          </a:prstGeom>
          <a:noFill/>
          <a:ln w="9525">
            <a:noFill/>
            <a:miter lim="800000"/>
            <a:headEnd/>
            <a:tailEnd/>
          </a:ln>
          <a:effectLst/>
        </p:spPr>
        <p:txBody>
          <a:bodyPr wrap="square">
            <a:spAutoFit/>
          </a:bodyPr>
          <a:lstStyle/>
          <a:p>
            <a:pPr>
              <a:spcBef>
                <a:spcPct val="50000"/>
              </a:spcBef>
              <a:buClr>
                <a:srgbClr val="CC6600"/>
              </a:buClr>
              <a:buFont typeface="Wingdings" pitchFamily="2" charset="2"/>
              <a:buChar char="Ø"/>
            </a:pPr>
            <a:r>
              <a:rPr lang="zh-CN" altLang="en-US" sz="3200" b="1" dirty="0"/>
              <a:t>（</a:t>
            </a:r>
            <a:r>
              <a:rPr lang="en-US" altLang="zh-CN" sz="3200" b="1" dirty="0"/>
              <a:t>3</a:t>
            </a:r>
            <a:r>
              <a:rPr lang="zh-CN" altLang="en-US" sz="3200" b="1" dirty="0"/>
              <a:t>）一部分原中国同盟会会员、辛亥革命时期的活动家，其代表为</a:t>
            </a:r>
            <a:r>
              <a:rPr lang="zh-CN" altLang="en-US" sz="3200" b="1" u="sng" dirty="0">
                <a:solidFill>
                  <a:srgbClr val="FF0000"/>
                </a:solidFill>
              </a:rPr>
              <a:t>董必武</a:t>
            </a:r>
            <a:r>
              <a:rPr lang="zh-CN" altLang="en-US" sz="3200" b="1" dirty="0">
                <a:solidFill>
                  <a:srgbClr val="FF0000"/>
                </a:solidFill>
              </a:rPr>
              <a:t>、</a:t>
            </a:r>
            <a:r>
              <a:rPr lang="zh-CN" altLang="en-US" sz="3200" b="1" u="sng" dirty="0">
                <a:solidFill>
                  <a:srgbClr val="FF0000"/>
                </a:solidFill>
              </a:rPr>
              <a:t>吴玉章</a:t>
            </a:r>
            <a:r>
              <a:rPr lang="zh-CN" altLang="en-US" sz="3200" b="1" dirty="0">
                <a:solidFill>
                  <a:srgbClr val="FF0000"/>
                </a:solidFill>
              </a:rPr>
              <a:t>、</a:t>
            </a:r>
            <a:r>
              <a:rPr lang="zh-CN" altLang="en-US" sz="3200" b="1" u="sng" dirty="0">
                <a:solidFill>
                  <a:srgbClr val="FF0000"/>
                </a:solidFill>
              </a:rPr>
              <a:t>林伯渠</a:t>
            </a:r>
            <a:r>
              <a:rPr lang="zh-CN" altLang="en-US" sz="3200" b="1" dirty="0"/>
              <a:t>等。</a:t>
            </a:r>
          </a:p>
        </p:txBody>
      </p:sp>
      <p:grpSp>
        <p:nvGrpSpPr>
          <p:cNvPr id="10" name="组合 9"/>
          <p:cNvGrpSpPr/>
          <p:nvPr/>
        </p:nvGrpSpPr>
        <p:grpSpPr>
          <a:xfrm>
            <a:off x="3347864" y="2852936"/>
            <a:ext cx="2299191" cy="3085311"/>
            <a:chOff x="3347864" y="2852936"/>
            <a:chExt cx="2299191" cy="3085311"/>
          </a:xfrm>
        </p:grpSpPr>
        <p:pic>
          <p:nvPicPr>
            <p:cNvPr id="65539" name="Picture 3" descr="u=4181116464,375509970&amp;fm=23&amp;gp=0"/>
            <p:cNvPicPr>
              <a:picLocks noChangeAspect="1" noChangeArrowheads="1"/>
            </p:cNvPicPr>
            <p:nvPr/>
          </p:nvPicPr>
          <p:blipFill>
            <a:blip r:embed="rId2" cstate="print"/>
            <a:srcRect/>
            <a:stretch>
              <a:fillRect/>
            </a:stretch>
          </p:blipFill>
          <p:spPr bwMode="auto">
            <a:xfrm>
              <a:off x="3347864" y="2852936"/>
              <a:ext cx="2299191" cy="2808288"/>
            </a:xfrm>
            <a:prstGeom prst="rect">
              <a:avLst/>
            </a:prstGeom>
            <a:noFill/>
            <a:ln w="9525">
              <a:noFill/>
              <a:miter lim="800000"/>
              <a:headEnd/>
              <a:tailEnd/>
            </a:ln>
          </p:spPr>
        </p:pic>
        <p:sp>
          <p:nvSpPr>
            <p:cNvPr id="65540" name="Rectangle 4"/>
            <p:cNvSpPr>
              <a:spLocks noChangeArrowheads="1"/>
            </p:cNvSpPr>
            <p:nvPr/>
          </p:nvSpPr>
          <p:spPr bwMode="auto">
            <a:xfrm>
              <a:off x="3635896" y="5661248"/>
              <a:ext cx="1701107" cy="276999"/>
            </a:xfrm>
            <a:prstGeom prst="rect">
              <a:avLst/>
            </a:prstGeom>
            <a:noFill/>
            <a:ln w="9525">
              <a:noFill/>
              <a:miter lim="800000"/>
              <a:headEnd/>
              <a:tailEnd/>
            </a:ln>
            <a:effectLst>
              <a:outerShdw sy="50000" rotWithShape="0">
                <a:srgbClr val="808080">
                  <a:alpha val="50000"/>
                </a:srgbClr>
              </a:outerShdw>
            </a:effectLst>
          </p:spPr>
          <p:txBody>
            <a:bodyPr wrap="none">
              <a:spAutoFit/>
            </a:bodyPr>
            <a:lstStyle/>
            <a:p>
              <a:r>
                <a:rPr lang="zh-CN" altLang="en-US" sz="1200" b="1" dirty="0">
                  <a:latin typeface="+mn-ea"/>
                </a:rPr>
                <a:t>吴玉章（</a:t>
              </a:r>
              <a:r>
                <a:rPr lang="en-US" altLang="zh-CN" sz="1200" b="1" dirty="0">
                  <a:latin typeface="+mn-ea"/>
                </a:rPr>
                <a:t>1878--1966</a:t>
              </a:r>
              <a:r>
                <a:rPr lang="zh-CN" altLang="en-US" sz="1200" b="1" dirty="0">
                  <a:latin typeface="+mn-ea"/>
                </a:rPr>
                <a:t>）</a:t>
              </a:r>
            </a:p>
          </p:txBody>
        </p:sp>
      </p:grpSp>
      <p:grpSp>
        <p:nvGrpSpPr>
          <p:cNvPr id="11" name="组合 10"/>
          <p:cNvGrpSpPr/>
          <p:nvPr/>
        </p:nvGrpSpPr>
        <p:grpSpPr>
          <a:xfrm>
            <a:off x="6300192" y="2636912"/>
            <a:ext cx="2371725" cy="3301335"/>
            <a:chOff x="6300192" y="2636912"/>
            <a:chExt cx="2371725" cy="3301335"/>
          </a:xfrm>
        </p:grpSpPr>
        <p:pic>
          <p:nvPicPr>
            <p:cNvPr id="65541" name="Picture 5" descr="u=1217672565,606143357&amp;fm=23&amp;gp=0"/>
            <p:cNvPicPr>
              <a:picLocks noChangeAspect="1" noChangeArrowheads="1"/>
            </p:cNvPicPr>
            <p:nvPr/>
          </p:nvPicPr>
          <p:blipFill>
            <a:blip r:embed="rId3" cstate="print"/>
            <a:srcRect/>
            <a:stretch>
              <a:fillRect/>
            </a:stretch>
          </p:blipFill>
          <p:spPr bwMode="auto">
            <a:xfrm>
              <a:off x="6300192" y="2636912"/>
              <a:ext cx="2371725" cy="3024188"/>
            </a:xfrm>
            <a:prstGeom prst="rect">
              <a:avLst/>
            </a:prstGeom>
            <a:noFill/>
            <a:ln w="9525">
              <a:noFill/>
              <a:miter lim="800000"/>
              <a:headEnd/>
              <a:tailEnd/>
            </a:ln>
          </p:spPr>
        </p:pic>
        <p:sp>
          <p:nvSpPr>
            <p:cNvPr id="65542" name="Rectangle 6"/>
            <p:cNvSpPr>
              <a:spLocks noChangeArrowheads="1"/>
            </p:cNvSpPr>
            <p:nvPr/>
          </p:nvSpPr>
          <p:spPr bwMode="auto">
            <a:xfrm>
              <a:off x="6588224" y="5661248"/>
              <a:ext cx="1742785" cy="276999"/>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sz="1200" b="1" dirty="0" smtClean="0">
                  <a:latin typeface="+mn-ea"/>
                </a:rPr>
                <a:t>林伯渠</a:t>
              </a:r>
              <a:r>
                <a:rPr lang="zh-CN" altLang="en-US" sz="1200" b="1" dirty="0">
                  <a:latin typeface="+mn-ea"/>
                </a:rPr>
                <a:t>（</a:t>
              </a:r>
              <a:r>
                <a:rPr lang="en-US" altLang="zh-CN" sz="1200" b="1" dirty="0">
                  <a:latin typeface="+mn-ea"/>
                </a:rPr>
                <a:t>1886--1960 </a:t>
              </a:r>
              <a:r>
                <a:rPr lang="zh-CN" altLang="en-US" sz="1200" b="1" dirty="0">
                  <a:latin typeface="+mn-ea"/>
                </a:rPr>
                <a:t>）</a:t>
              </a:r>
            </a:p>
          </p:txBody>
        </p:sp>
      </p:grpSp>
      <p:grpSp>
        <p:nvGrpSpPr>
          <p:cNvPr id="9" name="组合 8"/>
          <p:cNvGrpSpPr/>
          <p:nvPr/>
        </p:nvGrpSpPr>
        <p:grpSpPr>
          <a:xfrm>
            <a:off x="467544" y="2852936"/>
            <a:ext cx="2194636" cy="3229327"/>
            <a:chOff x="467544" y="2852936"/>
            <a:chExt cx="2194636" cy="3229327"/>
          </a:xfrm>
        </p:grpSpPr>
        <p:sp>
          <p:nvSpPr>
            <p:cNvPr id="65543" name="Rectangle 7"/>
            <p:cNvSpPr>
              <a:spLocks noChangeArrowheads="1"/>
            </p:cNvSpPr>
            <p:nvPr/>
          </p:nvSpPr>
          <p:spPr bwMode="auto">
            <a:xfrm>
              <a:off x="755576" y="5805264"/>
              <a:ext cx="1640193" cy="276999"/>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sz="1200" b="1" dirty="0">
                  <a:solidFill>
                    <a:schemeClr val="tx1"/>
                  </a:solidFill>
                  <a:latin typeface="+mn-ea"/>
                </a:rPr>
                <a:t>董必武</a:t>
              </a:r>
              <a:r>
                <a:rPr lang="en-US" altLang="zh-CN" sz="1200" b="1" dirty="0">
                  <a:solidFill>
                    <a:schemeClr val="tx1"/>
                  </a:solidFill>
                  <a:latin typeface="+mn-ea"/>
                </a:rPr>
                <a:t>(1886--1975 </a:t>
              </a:r>
              <a:r>
                <a:rPr lang="zh-CN" altLang="en-US" sz="1200" b="1" dirty="0">
                  <a:solidFill>
                    <a:schemeClr val="tx1"/>
                  </a:solidFill>
                  <a:latin typeface="+mn-ea"/>
                </a:rPr>
                <a:t>）</a:t>
              </a:r>
            </a:p>
          </p:txBody>
        </p:sp>
        <p:pic>
          <p:nvPicPr>
            <p:cNvPr id="65544" name="Picture 8" descr="u=1532318168,1635450917&amp;fm=23&amp;gp=0"/>
            <p:cNvPicPr>
              <a:picLocks noChangeAspect="1" noChangeArrowheads="1"/>
            </p:cNvPicPr>
            <p:nvPr/>
          </p:nvPicPr>
          <p:blipFill>
            <a:blip r:embed="rId4" cstate="print"/>
            <a:srcRect/>
            <a:stretch>
              <a:fillRect/>
            </a:stretch>
          </p:blipFill>
          <p:spPr bwMode="auto">
            <a:xfrm>
              <a:off x="467544" y="2852936"/>
              <a:ext cx="2194636" cy="2952328"/>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Scale>
                                      <p:cBhvr>
                                        <p:cTn id="7" dur="1000" decel="50000" fill="hold">
                                          <p:stCondLst>
                                            <p:cond delay="0"/>
                                          </p:stCondLst>
                                        </p:cTn>
                                        <p:tgtEl>
                                          <p:spTgt spid="655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65538"/>
                                        </p:tgtEl>
                                        <p:attrNameLst>
                                          <p:attrName>ppt_x,ppt_y</p:attrName>
                                        </p:attrNameLst>
                                      </p:cBhvr>
                                      <p:rCtr x="0" y="0"/>
                                    </p:animMotion>
                                    <p:animEffect transition="in" filter="fade">
                                      <p:cBhvr>
                                        <p:cTn id="9" dur="10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2191738"/>
            <a:ext cx="7920880" cy="2382191"/>
          </a:xfrm>
          <a:prstGeom prst="rect">
            <a:avLst/>
          </a:prstGeom>
        </p:spPr>
        <p:txBody>
          <a:bodyPr wrap="square">
            <a:spAutoFit/>
          </a:bodyPr>
          <a:lstStyle/>
          <a:p>
            <a:pPr algn="just">
              <a:lnSpc>
                <a:spcPct val="120000"/>
              </a:lnSpc>
              <a:spcBef>
                <a:spcPct val="20000"/>
              </a:spcBef>
              <a:defRPr/>
            </a:pPr>
            <a:r>
              <a:rPr lang="zh-CN" altLang="en-US" sz="2400" b="1" dirty="0" smtClean="0">
                <a:cs typeface="+mn-ea"/>
                <a:sym typeface="+mn-lt"/>
              </a:rPr>
              <a:t>“这时候我对中国革命还不可能立即得出一个系统的完整的新见解，但是通过十月革命和五四运动的教育，必须依靠</a:t>
            </a:r>
            <a:r>
              <a:rPr lang="zh-CN" altLang="en-US" sz="2400" b="1" spc="300" dirty="0" smtClean="0">
                <a:cs typeface="+mn-ea"/>
                <a:sym typeface="+mn-lt"/>
              </a:rPr>
              <a:t>下层人民，必须走俄国人的道路，这种思想在我头脑中日益强烈、日益明确了。</a:t>
            </a:r>
            <a:r>
              <a:rPr lang="zh-CN" altLang="en-US" sz="2400" b="1" dirty="0" smtClean="0">
                <a:cs typeface="+mn-ea"/>
                <a:sym typeface="+mn-lt"/>
              </a:rPr>
              <a:t>”</a:t>
            </a:r>
          </a:p>
          <a:p>
            <a:pPr algn="r">
              <a:lnSpc>
                <a:spcPct val="120000"/>
              </a:lnSpc>
              <a:spcBef>
                <a:spcPct val="20000"/>
              </a:spcBef>
              <a:defRPr/>
            </a:pPr>
            <a:r>
              <a:rPr lang="en-US" altLang="zh-CN" sz="2400" b="1" dirty="0" smtClean="0">
                <a:cs typeface="+mn-ea"/>
                <a:sym typeface="+mn-lt"/>
              </a:rPr>
              <a:t>----《</a:t>
            </a:r>
            <a:r>
              <a:rPr lang="zh-CN" altLang="en-US" sz="2400" b="1" dirty="0" smtClean="0">
                <a:cs typeface="+mn-ea"/>
                <a:sym typeface="+mn-lt"/>
              </a:rPr>
              <a:t>吴玉章回忆录</a:t>
            </a:r>
            <a:r>
              <a:rPr lang="en-US" altLang="zh-CN" sz="2400" b="1" dirty="0" smtClean="0">
                <a:cs typeface="+mn-ea"/>
                <a:sym typeface="+mn-lt"/>
              </a:rPr>
              <a:t>》</a:t>
            </a:r>
            <a:r>
              <a:rPr lang="zh-CN" altLang="en-US" sz="2400" b="1" dirty="0" smtClean="0">
                <a:cs typeface="+mn-ea"/>
                <a:sym typeface="+mn-lt"/>
              </a:rPr>
              <a:t>中国青年出版社</a:t>
            </a:r>
            <a:r>
              <a:rPr lang="en-US" altLang="zh-CN" sz="2400" b="1" dirty="0" smtClean="0">
                <a:cs typeface="+mn-ea"/>
                <a:sym typeface="+mn-lt"/>
              </a:rPr>
              <a:t>1978</a:t>
            </a:r>
            <a:r>
              <a:rPr lang="zh-CN" altLang="en-US" sz="2400" b="1" dirty="0" smtClean="0">
                <a:cs typeface="+mn-ea"/>
                <a:sym typeface="+mn-lt"/>
              </a:rPr>
              <a:t>年版，第</a:t>
            </a:r>
            <a:r>
              <a:rPr lang="en-US" altLang="zh-CN" sz="2400" b="1" dirty="0" smtClean="0">
                <a:cs typeface="+mn-ea"/>
                <a:sym typeface="+mn-lt"/>
              </a:rPr>
              <a:t>112</a:t>
            </a:r>
            <a:r>
              <a:rPr lang="zh-CN" altLang="en-US" sz="2400" b="1" dirty="0" smtClean="0">
                <a:cs typeface="+mn-ea"/>
                <a:sym typeface="+mn-lt"/>
              </a:rPr>
              <a:t>页</a:t>
            </a:r>
            <a:endParaRPr lang="zh-CN" altLang="en-US" sz="2400" b="1" dirty="0">
              <a:cs typeface="+mn-ea"/>
              <a:sym typeface="+mn-lt"/>
            </a:endParaRPr>
          </a:p>
        </p:txBody>
      </p:sp>
      <p:grpSp>
        <p:nvGrpSpPr>
          <p:cNvPr id="3" name="组合 2"/>
          <p:cNvGrpSpPr/>
          <p:nvPr/>
        </p:nvGrpSpPr>
        <p:grpSpPr>
          <a:xfrm>
            <a:off x="395289" y="332116"/>
            <a:ext cx="1842237" cy="1440451"/>
            <a:chOff x="395289" y="332116"/>
            <a:chExt cx="1842237" cy="1440451"/>
          </a:xfrm>
        </p:grpSpPr>
        <p:pic>
          <p:nvPicPr>
            <p:cNvPr id="4" name="Picture 4" descr="练习1"/>
            <p:cNvPicPr>
              <a:picLocks noChangeAspect="1" noChangeArrowheads="1"/>
            </p:cNvPicPr>
            <p:nvPr/>
          </p:nvPicPr>
          <p:blipFill>
            <a:blip r:embed="rId2" cstate="print"/>
            <a:srcRect/>
            <a:stretch>
              <a:fillRect/>
            </a:stretch>
          </p:blipFill>
          <p:spPr bwMode="auto">
            <a:xfrm>
              <a:off x="395289" y="332116"/>
              <a:ext cx="1842237" cy="1440451"/>
            </a:xfrm>
            <a:prstGeom prst="rect">
              <a:avLst/>
            </a:prstGeom>
            <a:noFill/>
            <a:ln w="9525">
              <a:noFill/>
              <a:miter lim="800000"/>
              <a:headEnd/>
              <a:tailEnd/>
            </a:ln>
          </p:spPr>
        </p:pic>
        <p:sp>
          <p:nvSpPr>
            <p:cNvPr id="5" name="Rectangle 5" descr="信纸"/>
            <p:cNvSpPr>
              <a:spLocks noChangeArrowheads="1"/>
            </p:cNvSpPr>
            <p:nvPr/>
          </p:nvSpPr>
          <p:spPr bwMode="auto">
            <a:xfrm>
              <a:off x="539214" y="692229"/>
              <a:ext cx="1367285" cy="520023"/>
            </a:xfrm>
            <a:prstGeom prst="rect">
              <a:avLst/>
            </a:prstGeom>
            <a:noFill/>
            <a:ln w="9525">
              <a:noFill/>
              <a:miter lim="800000"/>
              <a:headEnd/>
              <a:tailEnd/>
            </a:ln>
            <a:effectLst/>
          </p:spPr>
          <p:txBody>
            <a:bodyPr wrap="square">
              <a:spAutoFit/>
            </a:bodyPr>
            <a:lstStyle/>
            <a:p>
              <a:pPr algn="ctr"/>
              <a:r>
                <a:rPr lang="zh-CN" altLang="en-US" sz="2800" b="1" dirty="0" smtClean="0">
                  <a:solidFill>
                    <a:srgbClr val="800000"/>
                  </a:solidFill>
                  <a:latin typeface="华文新魏" pitchFamily="2" charset="-122"/>
                  <a:ea typeface="华文新魏" pitchFamily="2" charset="-122"/>
                </a:rPr>
                <a:t>材 料</a:t>
              </a:r>
              <a:endParaRPr lang="zh-CN" altLang="en-US" sz="2800" b="1" dirty="0">
                <a:solidFill>
                  <a:srgbClr val="800000"/>
                </a:solidFill>
                <a:latin typeface="华文新魏" pitchFamily="2" charset="-122"/>
                <a:ea typeface="华文新魏" pitchFamily="2" charset="-122"/>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descr="http://img2.imgtn.bdimg.com/it/u=539389837,1483923493&amp;fm=214&amp;gp=0.jpg"/>
          <p:cNvPicPr>
            <a:picLocks noChangeAspect="1" noChangeArrowheads="1"/>
          </p:cNvPicPr>
          <p:nvPr/>
        </p:nvPicPr>
        <p:blipFill>
          <a:blip r:embed="rId2" cstate="print"/>
          <a:srcRect/>
          <a:stretch>
            <a:fillRect/>
          </a:stretch>
        </p:blipFill>
        <p:spPr bwMode="auto">
          <a:xfrm>
            <a:off x="2843808" y="2492896"/>
            <a:ext cx="2037978" cy="2856440"/>
          </a:xfrm>
          <a:prstGeom prst="rect">
            <a:avLst/>
          </a:prstGeom>
          <a:noFill/>
        </p:spPr>
      </p:pic>
      <p:sp>
        <p:nvSpPr>
          <p:cNvPr id="66562" name="Rectangle 2"/>
          <p:cNvSpPr>
            <a:spLocks noGrp="1" noChangeArrowheads="1"/>
          </p:cNvSpPr>
          <p:nvPr>
            <p:ph type="title"/>
          </p:nvPr>
        </p:nvSpPr>
        <p:spPr>
          <a:xfrm>
            <a:off x="323528" y="116632"/>
            <a:ext cx="7498080" cy="1143000"/>
          </a:xfrm>
        </p:spPr>
        <p:txBody>
          <a:bodyPr>
            <a:normAutofit/>
          </a:bodyPr>
          <a:lstStyle/>
          <a:p>
            <a:r>
              <a:rPr lang="en-US" altLang="zh-CN" sz="4000" b="1" dirty="0">
                <a:solidFill>
                  <a:schemeClr val="tx1"/>
                </a:solidFill>
                <a:latin typeface="+mn-lt"/>
                <a:ea typeface="+mn-ea"/>
                <a:cs typeface="+mn-cs"/>
              </a:rPr>
              <a:t>2</a:t>
            </a:r>
            <a:r>
              <a:rPr lang="zh-CN" altLang="en-US" sz="4000" b="1" dirty="0">
                <a:solidFill>
                  <a:schemeClr val="tx1"/>
                </a:solidFill>
                <a:latin typeface="+mn-lt"/>
                <a:ea typeface="+mn-ea"/>
                <a:cs typeface="+mn-cs"/>
              </a:rPr>
              <a:t>、早期马克思主义思想运动</a:t>
            </a:r>
          </a:p>
        </p:txBody>
      </p:sp>
      <p:sp>
        <p:nvSpPr>
          <p:cNvPr id="66569" name="AutoShape 9"/>
          <p:cNvSpPr>
            <a:spLocks noChangeArrowheads="1"/>
          </p:cNvSpPr>
          <p:nvPr/>
        </p:nvSpPr>
        <p:spPr bwMode="auto">
          <a:xfrm>
            <a:off x="5976094" y="2564904"/>
            <a:ext cx="3167906" cy="2809801"/>
          </a:xfrm>
          <a:prstGeom prst="cloudCallout">
            <a:avLst>
              <a:gd name="adj1" fmla="val -112570"/>
              <a:gd name="adj2" fmla="val -16341"/>
            </a:avLst>
          </a:prstGeom>
          <a:solidFill>
            <a:srgbClr val="FFFFFF"/>
          </a:solidFill>
          <a:ln w="19050">
            <a:solidFill>
              <a:srgbClr val="800000"/>
            </a:solidFill>
            <a:round/>
            <a:headEnd/>
            <a:tailEnd/>
          </a:ln>
          <a:effectLst>
            <a:outerShdw sy="50000" rotWithShape="0">
              <a:schemeClr val="bg1">
                <a:alpha val="50000"/>
              </a:schemeClr>
            </a:outerShdw>
          </a:effectLst>
        </p:spPr>
        <p:txBody>
          <a:bodyPr anchor="ctr"/>
          <a:lstStyle/>
          <a:p>
            <a:pPr algn="ctr"/>
            <a:r>
              <a:rPr lang="zh-CN" altLang="en-US" sz="2000" b="1" dirty="0">
                <a:solidFill>
                  <a:schemeClr val="tx1"/>
                </a:solidFill>
                <a:latin typeface="Times New Roman"/>
              </a:rPr>
              <a:t>“</a:t>
            </a:r>
            <a:r>
              <a:rPr lang="zh-CN" altLang="en-US" sz="2000" b="1" dirty="0">
                <a:solidFill>
                  <a:schemeClr val="tx1"/>
                </a:solidFill>
              </a:rPr>
              <a:t>一个社会主义者，为使他的主义在世界上发生些影响，必须要研究怎样可把他的理想尽量应用于环绕着他的实境。</a:t>
            </a:r>
            <a:r>
              <a:rPr lang="zh-CN" altLang="en-US" sz="2000" b="1" dirty="0">
                <a:solidFill>
                  <a:schemeClr val="tx1"/>
                </a:solidFill>
                <a:latin typeface="Times New Roman"/>
              </a:rPr>
              <a:t>”</a:t>
            </a:r>
            <a:endParaRPr lang="zh-CN" altLang="en-US" sz="2000" b="1" dirty="0">
              <a:solidFill>
                <a:schemeClr val="tx1"/>
              </a:solidFill>
            </a:endParaRPr>
          </a:p>
        </p:txBody>
      </p:sp>
      <p:sp>
        <p:nvSpPr>
          <p:cNvPr id="66570" name="Rectangle 10"/>
          <p:cNvSpPr>
            <a:spLocks noChangeArrowheads="1"/>
          </p:cNvSpPr>
          <p:nvPr/>
        </p:nvSpPr>
        <p:spPr bwMode="auto">
          <a:xfrm>
            <a:off x="251520" y="1412776"/>
            <a:ext cx="8531672" cy="936625"/>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800" b="1" dirty="0">
                <a:solidFill>
                  <a:schemeClr val="tx1"/>
                </a:solidFill>
                <a:effectLst>
                  <a:outerShdw blurRad="38100" dist="38100" dir="2700000" algn="tl">
                    <a:srgbClr val="C0C0C0"/>
                  </a:outerShdw>
                </a:effectLst>
                <a:latin typeface="+mn-ea"/>
              </a:rPr>
              <a:t>（</a:t>
            </a:r>
            <a:r>
              <a:rPr lang="en-US" altLang="zh-CN" sz="2800" b="1" dirty="0">
                <a:solidFill>
                  <a:schemeClr val="tx1"/>
                </a:solidFill>
                <a:effectLst>
                  <a:outerShdw blurRad="38100" dist="38100" dir="2700000" algn="tl">
                    <a:srgbClr val="C0C0C0"/>
                  </a:outerShdw>
                </a:effectLst>
                <a:latin typeface="+mn-ea"/>
              </a:rPr>
              <a:t>1</a:t>
            </a:r>
            <a:r>
              <a:rPr lang="zh-CN" altLang="en-US" sz="2800" b="1" dirty="0">
                <a:solidFill>
                  <a:schemeClr val="tx1"/>
                </a:solidFill>
                <a:effectLst>
                  <a:outerShdw blurRad="38100" dist="38100" dir="2700000" algn="tl">
                    <a:srgbClr val="C0C0C0"/>
                  </a:outerShdw>
                </a:effectLst>
                <a:latin typeface="+mn-ea"/>
              </a:rPr>
              <a:t>）  </a:t>
            </a:r>
            <a:r>
              <a:rPr lang="zh-CN" altLang="en-US" sz="2800" b="1" dirty="0">
                <a:solidFill>
                  <a:schemeClr val="tx2"/>
                </a:solidFill>
                <a:effectLst>
                  <a:outerShdw blurRad="38100" dist="38100" dir="2700000" algn="tl">
                    <a:srgbClr val="C0C0C0"/>
                  </a:outerShdw>
                </a:effectLst>
                <a:latin typeface="+mn-ea"/>
              </a:rPr>
              <a:t>重视对马克思主义基本</a:t>
            </a:r>
            <a:r>
              <a:rPr lang="zh-CN" altLang="en-US" sz="2800" b="1" dirty="0">
                <a:solidFill>
                  <a:srgbClr val="FF0000"/>
                </a:solidFill>
                <a:effectLst>
                  <a:outerShdw blurRad="38100" dist="38100" dir="2700000" algn="tl">
                    <a:srgbClr val="C0C0C0"/>
                  </a:outerShdw>
                </a:effectLst>
                <a:latin typeface="+mn-ea"/>
              </a:rPr>
              <a:t>理论学习</a:t>
            </a:r>
            <a:r>
              <a:rPr lang="zh-CN" altLang="en-US" sz="2800" b="1" dirty="0">
                <a:solidFill>
                  <a:schemeClr val="tx2"/>
                </a:solidFill>
                <a:effectLst>
                  <a:outerShdw blurRad="38100" dist="38100" dir="2700000" algn="tl">
                    <a:srgbClr val="C0C0C0"/>
                  </a:outerShdw>
                </a:effectLst>
                <a:latin typeface="+mn-ea"/>
              </a:rPr>
              <a:t>，明确地同社会民主主义划清界限。</a:t>
            </a:r>
          </a:p>
        </p:txBody>
      </p:sp>
      <p:sp>
        <p:nvSpPr>
          <p:cNvPr id="66571" name="Rectangle 11"/>
          <p:cNvSpPr>
            <a:spLocks noChangeArrowheads="1"/>
          </p:cNvSpPr>
          <p:nvPr/>
        </p:nvSpPr>
        <p:spPr bwMode="auto">
          <a:xfrm>
            <a:off x="179512" y="2780928"/>
            <a:ext cx="2592288" cy="2447900"/>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800" b="1" dirty="0">
                <a:solidFill>
                  <a:schemeClr val="tx2"/>
                </a:solidFill>
                <a:effectLst>
                  <a:outerShdw blurRad="38100" dist="38100" dir="2700000" algn="tl">
                    <a:srgbClr val="C0C0C0"/>
                  </a:outerShdw>
                </a:effectLst>
                <a:latin typeface="+mn-ea"/>
              </a:rPr>
              <a:t>（</a:t>
            </a:r>
            <a:r>
              <a:rPr lang="en-US" altLang="zh-CN" sz="2800" b="1" dirty="0">
                <a:solidFill>
                  <a:schemeClr val="tx2"/>
                </a:solidFill>
                <a:effectLst>
                  <a:outerShdw blurRad="38100" dist="38100" dir="2700000" algn="tl">
                    <a:srgbClr val="C0C0C0"/>
                  </a:outerShdw>
                </a:effectLst>
                <a:latin typeface="+mn-ea"/>
              </a:rPr>
              <a:t>2</a:t>
            </a:r>
            <a:r>
              <a:rPr lang="zh-CN" altLang="en-US" sz="2800" b="1" dirty="0">
                <a:solidFill>
                  <a:schemeClr val="tx2"/>
                </a:solidFill>
                <a:effectLst>
                  <a:outerShdw blurRad="38100" dist="38100" dir="2700000" algn="tl">
                    <a:srgbClr val="C0C0C0"/>
                  </a:outerShdw>
                </a:effectLst>
                <a:latin typeface="+mn-ea"/>
              </a:rPr>
              <a:t>）   注意从中国</a:t>
            </a:r>
            <a:r>
              <a:rPr lang="zh-CN" altLang="en-US" sz="2800" b="1" dirty="0">
                <a:solidFill>
                  <a:srgbClr val="FF0000"/>
                </a:solidFill>
                <a:effectLst>
                  <a:outerShdw blurRad="38100" dist="38100" dir="2700000" algn="tl">
                    <a:srgbClr val="C0C0C0"/>
                  </a:outerShdw>
                </a:effectLst>
                <a:latin typeface="+mn-ea"/>
              </a:rPr>
              <a:t>实际</a:t>
            </a:r>
            <a:r>
              <a:rPr lang="zh-CN" altLang="en-US" sz="2800" b="1" dirty="0">
                <a:solidFill>
                  <a:schemeClr val="tx2"/>
                </a:solidFill>
                <a:effectLst>
                  <a:outerShdw blurRad="38100" dist="38100" dir="2700000" algn="tl">
                    <a:srgbClr val="C0C0C0"/>
                  </a:outerShdw>
                </a:effectLst>
                <a:latin typeface="+mn-ea"/>
              </a:rPr>
              <a:t>出发，学习运用马克思主义理论</a:t>
            </a:r>
            <a:r>
              <a:rPr lang="zh-CN" altLang="en-US" dirty="0">
                <a:solidFill>
                  <a:schemeClr val="tx2"/>
                </a:solidFill>
                <a:effectLst>
                  <a:outerShdw blurRad="38100" dist="38100" dir="2700000" algn="tl">
                    <a:srgbClr val="C0C0C0"/>
                  </a:outerShdw>
                </a:effectLst>
                <a:latin typeface="Arial" pitchFamily="34" charset="0"/>
                <a:ea typeface="宋体" pitchFamily="2" charset="-122"/>
              </a:rPr>
              <a:t>。</a:t>
            </a:r>
          </a:p>
        </p:txBody>
      </p:sp>
      <p:sp>
        <p:nvSpPr>
          <p:cNvPr id="66572" name="Rectangle 12"/>
          <p:cNvSpPr>
            <a:spLocks noChangeArrowheads="1"/>
          </p:cNvSpPr>
          <p:nvPr/>
        </p:nvSpPr>
        <p:spPr bwMode="auto">
          <a:xfrm>
            <a:off x="323528" y="5445224"/>
            <a:ext cx="8424292" cy="936104"/>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800" b="1" dirty="0">
                <a:solidFill>
                  <a:schemeClr val="tx2"/>
                </a:solidFill>
                <a:effectLst>
                  <a:outerShdw blurRad="38100" dist="38100" dir="2700000" algn="tl">
                    <a:srgbClr val="C0C0C0"/>
                  </a:outerShdw>
                </a:effectLst>
                <a:latin typeface="+mn-ea"/>
              </a:rPr>
              <a:t>（</a:t>
            </a:r>
            <a:r>
              <a:rPr lang="en-US" altLang="zh-CN" sz="2800" b="1" dirty="0">
                <a:solidFill>
                  <a:schemeClr val="tx2"/>
                </a:solidFill>
                <a:effectLst>
                  <a:outerShdw blurRad="38100" dist="38100" dir="2700000" algn="tl">
                    <a:srgbClr val="C0C0C0"/>
                  </a:outerShdw>
                </a:effectLst>
                <a:latin typeface="+mn-ea"/>
              </a:rPr>
              <a:t>3</a:t>
            </a:r>
            <a:r>
              <a:rPr lang="zh-CN" altLang="en-US" sz="2800" b="1" dirty="0">
                <a:solidFill>
                  <a:schemeClr val="tx2"/>
                </a:solidFill>
                <a:effectLst>
                  <a:outerShdw blurRad="38100" dist="38100" dir="2700000" algn="tl">
                    <a:srgbClr val="C0C0C0"/>
                  </a:outerShdw>
                </a:effectLst>
                <a:latin typeface="+mn-ea"/>
              </a:rPr>
              <a:t>）开始提出知识分子应当</a:t>
            </a:r>
            <a:r>
              <a:rPr lang="zh-CN" altLang="en-US" sz="2800" b="1" dirty="0">
                <a:solidFill>
                  <a:srgbClr val="FF0000"/>
                </a:solidFill>
                <a:effectLst>
                  <a:outerShdw blurRad="38100" dist="38100" dir="2700000" algn="tl">
                    <a:srgbClr val="C0C0C0"/>
                  </a:outerShdw>
                </a:effectLst>
                <a:latin typeface="+mn-ea"/>
              </a:rPr>
              <a:t>同劳动群众相结合</a:t>
            </a:r>
            <a:r>
              <a:rPr lang="zh-CN" altLang="en-US" sz="2800" b="1" dirty="0">
                <a:solidFill>
                  <a:schemeClr val="tx2"/>
                </a:solidFill>
                <a:effectLst>
                  <a:outerShdw blurRad="38100" dist="38100" dir="2700000" algn="tl">
                    <a:srgbClr val="C0C0C0"/>
                  </a:outerShdw>
                </a:effectLst>
                <a:latin typeface="+mn-ea"/>
              </a:rPr>
              <a:t>的思想。</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6" name="Picture 12" descr="index"/>
          <p:cNvPicPr>
            <a:picLocks noChangeAspect="1" noChangeArrowheads="1"/>
          </p:cNvPicPr>
          <p:nvPr/>
        </p:nvPicPr>
        <p:blipFill>
          <a:blip r:embed="rId2" cstate="print"/>
          <a:srcRect/>
          <a:stretch>
            <a:fillRect/>
          </a:stretch>
        </p:blipFill>
        <p:spPr bwMode="auto">
          <a:xfrm>
            <a:off x="3419872" y="2204864"/>
            <a:ext cx="2851150" cy="4005263"/>
          </a:xfrm>
          <a:prstGeom prst="rect">
            <a:avLst/>
          </a:prstGeom>
          <a:noFill/>
          <a:ln w="9525">
            <a:noFill/>
            <a:miter lim="800000"/>
            <a:headEnd/>
            <a:tailEnd/>
          </a:ln>
        </p:spPr>
      </p:pic>
      <p:sp>
        <p:nvSpPr>
          <p:cNvPr id="67586" name="Text Box 2"/>
          <p:cNvSpPr txBox="1">
            <a:spLocks noChangeArrowheads="1"/>
          </p:cNvSpPr>
          <p:nvPr/>
        </p:nvSpPr>
        <p:spPr bwMode="auto">
          <a:xfrm>
            <a:off x="-396875" y="333375"/>
            <a:ext cx="9361488" cy="519113"/>
          </a:xfrm>
          <a:prstGeom prst="rect">
            <a:avLst/>
          </a:prstGeom>
          <a:noFill/>
          <a:ln w="9525">
            <a:noFill/>
            <a:miter lim="800000"/>
            <a:headEnd/>
            <a:tailEnd/>
          </a:ln>
          <a:effectLst/>
        </p:spPr>
        <p:txBody>
          <a:bodyPr>
            <a:spAutoFit/>
          </a:bodyPr>
          <a:lstStyle/>
          <a:p>
            <a:pPr algn="ctr" eaLnBrk="0" hangingPunct="0">
              <a:spcBef>
                <a:spcPct val="50000"/>
              </a:spcBef>
            </a:pPr>
            <a:endParaRPr lang="zh-CN" altLang="en-US" sz="2800">
              <a:solidFill>
                <a:srgbClr val="FF3300"/>
              </a:solidFill>
              <a:latin typeface="Times New Roman" pitchFamily="18" charset="0"/>
              <a:ea typeface="宋体" pitchFamily="2" charset="-122"/>
            </a:endParaRPr>
          </a:p>
        </p:txBody>
      </p:sp>
      <p:sp>
        <p:nvSpPr>
          <p:cNvPr id="67587" name="Text Box 3"/>
          <p:cNvSpPr txBox="1">
            <a:spLocks noChangeArrowheads="1"/>
          </p:cNvSpPr>
          <p:nvPr/>
        </p:nvSpPr>
        <p:spPr bwMode="auto">
          <a:xfrm>
            <a:off x="395288" y="260350"/>
            <a:ext cx="8353425" cy="701675"/>
          </a:xfrm>
          <a:prstGeom prst="rect">
            <a:avLst/>
          </a:prstGeom>
          <a:noFill/>
          <a:ln w="9525">
            <a:noFill/>
            <a:miter lim="800000"/>
            <a:headEnd/>
            <a:tailEnd/>
          </a:ln>
          <a:effectLst/>
        </p:spPr>
        <p:txBody>
          <a:bodyPr>
            <a:spAutoFit/>
          </a:bodyPr>
          <a:lstStyle/>
          <a:p>
            <a:pPr>
              <a:spcBef>
                <a:spcPct val="50000"/>
              </a:spcBef>
            </a:pPr>
            <a:endParaRPr lang="zh-CN" altLang="en-US" sz="4000">
              <a:solidFill>
                <a:srgbClr val="660066"/>
              </a:solidFill>
            </a:endParaRPr>
          </a:p>
        </p:txBody>
      </p:sp>
      <p:sp>
        <p:nvSpPr>
          <p:cNvPr id="67588" name="Rectangle 4"/>
          <p:cNvSpPr>
            <a:spLocks noChangeArrowheads="1"/>
          </p:cNvSpPr>
          <p:nvPr/>
        </p:nvSpPr>
        <p:spPr bwMode="auto">
          <a:xfrm>
            <a:off x="251520" y="1484784"/>
            <a:ext cx="7848352" cy="707886"/>
          </a:xfrm>
          <a:prstGeom prst="rect">
            <a:avLst/>
          </a:prstGeom>
          <a:solidFill>
            <a:srgbClr val="FFFFFF"/>
          </a:solidFill>
          <a:ln w="28575">
            <a:solidFill>
              <a:srgbClr val="FFFFFF"/>
            </a:solidFill>
            <a:miter lim="800000"/>
            <a:headEnd/>
            <a:tailEnd/>
          </a:ln>
          <a:effectLst/>
        </p:spPr>
        <p:txBody>
          <a:bodyPr wrap="square">
            <a:spAutoFit/>
          </a:bodyPr>
          <a:lstStyle/>
          <a:p>
            <a:pPr algn="just" eaLnBrk="0" hangingPunct="0"/>
            <a:r>
              <a:rPr lang="zh-CN" altLang="en-US" sz="4000" b="1" dirty="0">
                <a:effectLst>
                  <a:outerShdw blurRad="50000" dist="30000" dir="5400000" algn="tl" rotWithShape="0">
                    <a:srgbClr val="000000">
                      <a:alpha val="30000"/>
                    </a:srgbClr>
                  </a:outerShdw>
                </a:effectLst>
              </a:rPr>
              <a:t>（</a:t>
            </a:r>
            <a:r>
              <a:rPr lang="en-US" altLang="zh-CN" sz="4000" b="1" dirty="0">
                <a:effectLst>
                  <a:outerShdw blurRad="50000" dist="30000" dir="5400000" algn="tl" rotWithShape="0">
                    <a:srgbClr val="000000">
                      <a:alpha val="30000"/>
                    </a:srgbClr>
                  </a:outerShdw>
                </a:effectLst>
              </a:rPr>
              <a:t>1</a:t>
            </a:r>
            <a:r>
              <a:rPr lang="zh-CN" altLang="en-US" sz="4000" b="1" dirty="0">
                <a:effectLst>
                  <a:outerShdw blurRad="50000" dist="30000" dir="5400000" algn="tl" rotWithShape="0">
                    <a:srgbClr val="000000">
                      <a:alpha val="30000"/>
                    </a:srgbClr>
                  </a:outerShdw>
                </a:effectLst>
              </a:rPr>
              <a:t>）赋予民主与科学新的含义</a:t>
            </a:r>
          </a:p>
        </p:txBody>
      </p:sp>
      <p:sp>
        <p:nvSpPr>
          <p:cNvPr id="67589" name="Rectangle 5"/>
          <p:cNvSpPr>
            <a:spLocks noChangeArrowheads="1"/>
          </p:cNvSpPr>
          <p:nvPr/>
        </p:nvSpPr>
        <p:spPr bwMode="auto">
          <a:xfrm>
            <a:off x="457200" y="277813"/>
            <a:ext cx="8229600" cy="774700"/>
          </a:xfrm>
          <a:prstGeom prst="rect">
            <a:avLst/>
          </a:prstGeom>
          <a:noFill/>
          <a:ln w="9525">
            <a:noFill/>
            <a:miter lim="800000"/>
            <a:headEnd/>
            <a:tailEnd/>
          </a:ln>
          <a:effectLst/>
        </p:spPr>
        <p:txBody>
          <a:bodyPr/>
          <a:lstStyle/>
          <a:p>
            <a:pPr>
              <a:buFontTx/>
              <a:buNone/>
            </a:pPr>
            <a:endParaRPr lang="zh-CN" altLang="en-US" sz="4200">
              <a:solidFill>
                <a:srgbClr val="660066"/>
              </a:solidFill>
              <a:latin typeface="Garamond" pitchFamily="18" charset="0"/>
              <a:ea typeface="宋体" pitchFamily="2" charset="-122"/>
            </a:endParaRPr>
          </a:p>
        </p:txBody>
      </p:sp>
      <p:sp>
        <p:nvSpPr>
          <p:cNvPr id="67593" name="Rectangle 9"/>
          <p:cNvSpPr>
            <a:spLocks noChangeArrowheads="1"/>
          </p:cNvSpPr>
          <p:nvPr/>
        </p:nvSpPr>
        <p:spPr bwMode="auto">
          <a:xfrm>
            <a:off x="323528" y="277813"/>
            <a:ext cx="8363272" cy="774700"/>
          </a:xfrm>
          <a:prstGeom prst="rect">
            <a:avLst/>
          </a:prstGeom>
          <a:noFill/>
          <a:ln w="9525">
            <a:noFill/>
            <a:miter lim="800000"/>
            <a:headEnd/>
            <a:tailEnd/>
          </a:ln>
          <a:effectLst/>
        </p:spPr>
        <p:txBody>
          <a:bodyPr/>
          <a:lstStyle/>
          <a:p>
            <a:pPr>
              <a:buFontTx/>
              <a:buNone/>
            </a:pPr>
            <a:r>
              <a:rPr lang="en-US" altLang="zh-CN" sz="4800" b="1" dirty="0">
                <a:effectLst>
                  <a:outerShdw blurRad="50000" dist="30000" dir="5400000" algn="tl" rotWithShape="0">
                    <a:srgbClr val="000000">
                      <a:alpha val="30000"/>
                    </a:srgbClr>
                  </a:outerShdw>
                </a:effectLst>
              </a:rPr>
              <a:t>3</a:t>
            </a:r>
            <a:r>
              <a:rPr lang="zh-CN" altLang="en-US" sz="4800" b="1" dirty="0">
                <a:effectLst>
                  <a:outerShdw blurRad="50000" dist="30000" dir="5400000" algn="tl" rotWithShape="0">
                    <a:srgbClr val="000000">
                      <a:alpha val="30000"/>
                    </a:srgbClr>
                  </a:outerShdw>
                </a:effectLst>
              </a:rPr>
              <a:t>、新文化运动的发展</a:t>
            </a:r>
          </a:p>
        </p:txBody>
      </p:sp>
      <p:sp>
        <p:nvSpPr>
          <p:cNvPr id="67594" name="Text Box 10"/>
          <p:cNvSpPr txBox="1">
            <a:spLocks noChangeArrowheads="1"/>
          </p:cNvSpPr>
          <p:nvPr/>
        </p:nvSpPr>
        <p:spPr bwMode="auto">
          <a:xfrm>
            <a:off x="611560" y="3789363"/>
            <a:ext cx="2879352" cy="1938992"/>
          </a:xfrm>
          <a:prstGeom prst="rect">
            <a:avLst/>
          </a:prstGeom>
          <a:gradFill rotWithShape="1">
            <a:gsLst>
              <a:gs pos="0">
                <a:srgbClr val="CCFFFF"/>
              </a:gs>
              <a:gs pos="100000">
                <a:schemeClr val="bg1"/>
              </a:gs>
            </a:gsLst>
            <a:lin ang="5400000" scaled="1"/>
          </a:gradFill>
          <a:ln w="28575">
            <a:solidFill>
              <a:schemeClr val="accent2"/>
            </a:solidFill>
            <a:miter lim="800000"/>
            <a:headEnd/>
            <a:tailEnd/>
          </a:ln>
          <a:effectLst/>
        </p:spPr>
        <p:txBody>
          <a:bodyPr wrap="square">
            <a:spAutoFit/>
          </a:bodyPr>
          <a:lstStyle/>
          <a:p>
            <a:r>
              <a:rPr lang="zh-CN" altLang="en-US" sz="2400" b="1" dirty="0">
                <a:effectLst>
                  <a:outerShdw blurRad="50000" dist="30000" dir="5400000" algn="tl" rotWithShape="0">
                    <a:srgbClr val="000000">
                      <a:alpha val="30000"/>
                    </a:srgbClr>
                  </a:outerShdw>
                </a:effectLst>
              </a:rPr>
              <a:t>不再指狭隘的资产阶级民主，而是指多数人的民主、以劳动群众为主体的民主。</a:t>
            </a:r>
          </a:p>
        </p:txBody>
      </p:sp>
      <p:sp>
        <p:nvSpPr>
          <p:cNvPr id="67595" name="Text Box 11"/>
          <p:cNvSpPr txBox="1">
            <a:spLocks noChangeArrowheads="1"/>
          </p:cNvSpPr>
          <p:nvPr/>
        </p:nvSpPr>
        <p:spPr bwMode="auto">
          <a:xfrm>
            <a:off x="6012160" y="3933056"/>
            <a:ext cx="2881015" cy="1938992"/>
          </a:xfrm>
          <a:prstGeom prst="rect">
            <a:avLst/>
          </a:prstGeom>
          <a:gradFill rotWithShape="1">
            <a:gsLst>
              <a:gs pos="0">
                <a:srgbClr val="CCFFFF"/>
              </a:gs>
              <a:gs pos="100000">
                <a:schemeClr val="bg1"/>
              </a:gs>
            </a:gsLst>
            <a:lin ang="5400000" scaled="1"/>
          </a:gradFill>
          <a:ln w="28575">
            <a:solidFill>
              <a:schemeClr val="accent2"/>
            </a:solidFill>
            <a:miter lim="800000"/>
            <a:headEnd/>
            <a:tailEnd/>
          </a:ln>
          <a:effectLst/>
        </p:spPr>
        <p:txBody>
          <a:bodyPr wrap="square">
            <a:spAutoFit/>
          </a:bodyPr>
          <a:lstStyle/>
          <a:p>
            <a:pPr eaLnBrk="0" hangingPunct="0">
              <a:spcBef>
                <a:spcPct val="50000"/>
              </a:spcBef>
            </a:pPr>
            <a:r>
              <a:rPr lang="zh-CN" altLang="en-US" sz="2400" b="1" dirty="0">
                <a:effectLst>
                  <a:outerShdw blurRad="50000" dist="30000" dir="5400000" algn="tl" rotWithShape="0">
                    <a:srgbClr val="000000">
                      <a:alpha val="30000"/>
                    </a:srgbClr>
                  </a:outerShdw>
                </a:effectLst>
              </a:rPr>
              <a:t>除自然科学外，就对社会的研究来说，主要是指马克思主义的科学世界观和社会革命论了。</a:t>
            </a:r>
          </a:p>
        </p:txBody>
      </p:sp>
      <p:sp>
        <p:nvSpPr>
          <p:cNvPr id="67597" name="WordArt 13"/>
          <p:cNvSpPr>
            <a:spLocks noChangeArrowheads="1" noChangeShapeType="1" noTextEdit="1"/>
          </p:cNvSpPr>
          <p:nvPr/>
        </p:nvSpPr>
        <p:spPr bwMode="auto">
          <a:xfrm>
            <a:off x="827584" y="2780928"/>
            <a:ext cx="2743200" cy="819150"/>
          </a:xfrm>
          <a:prstGeom prst="rect">
            <a:avLst/>
          </a:prstGeom>
        </p:spPr>
        <p:txBody>
          <a:bodyPr wrap="none" fromWordArt="1">
            <a:prstTxWarp prst="textPlain">
              <a:avLst>
                <a:gd name="adj" fmla="val 50000"/>
              </a:avLst>
            </a:prstTxWarp>
          </a:bodyPr>
          <a:lstStyle/>
          <a:p>
            <a:pPr algn="ctr"/>
            <a:r>
              <a:rPr lang="en-US" altLang="zh-CN" sz="3200" kern="10" dirty="0">
                <a:ln w="50800">
                  <a:solidFill>
                    <a:srgbClr val="FF6600"/>
                  </a:solidFill>
                  <a:round/>
                  <a:headEnd/>
                  <a:tailEnd/>
                </a:ln>
                <a:solidFill>
                  <a:srgbClr val="FF0000"/>
                </a:solidFill>
                <a:effectLst>
                  <a:outerShdw dist="35921" dir="2700000" algn="ctr" rotWithShape="0">
                    <a:srgbClr val="990000"/>
                  </a:outerShdw>
                </a:effectLst>
                <a:latin typeface="宋体"/>
                <a:ea typeface="宋体"/>
              </a:rPr>
              <a:t>Democracy</a:t>
            </a:r>
            <a:endParaRPr lang="zh-CN" altLang="en-US" sz="3200" kern="10" dirty="0">
              <a:ln w="50800">
                <a:solidFill>
                  <a:srgbClr val="FF6600"/>
                </a:solidFill>
                <a:round/>
                <a:headEnd/>
                <a:tailEnd/>
              </a:ln>
              <a:solidFill>
                <a:srgbClr val="FF0000"/>
              </a:solidFill>
              <a:effectLst>
                <a:outerShdw dist="35921" dir="2700000" algn="ctr" rotWithShape="0">
                  <a:srgbClr val="990000"/>
                </a:outerShdw>
              </a:effectLst>
              <a:latin typeface="宋体"/>
              <a:ea typeface="宋体"/>
            </a:endParaRPr>
          </a:p>
        </p:txBody>
      </p:sp>
      <p:sp>
        <p:nvSpPr>
          <p:cNvPr id="67598" name="WordArt 14"/>
          <p:cNvSpPr>
            <a:spLocks noChangeArrowheads="1" noChangeShapeType="1" noTextEdit="1"/>
          </p:cNvSpPr>
          <p:nvPr/>
        </p:nvSpPr>
        <p:spPr bwMode="auto">
          <a:xfrm>
            <a:off x="6372225" y="2781300"/>
            <a:ext cx="2303463" cy="792163"/>
          </a:xfrm>
          <a:prstGeom prst="rect">
            <a:avLst/>
          </a:prstGeom>
        </p:spPr>
        <p:txBody>
          <a:bodyPr wrap="none" fromWordArt="1">
            <a:prstTxWarp prst="textPlain">
              <a:avLst>
                <a:gd name="adj" fmla="val 50000"/>
              </a:avLst>
            </a:prstTxWarp>
          </a:bodyPr>
          <a:lstStyle/>
          <a:p>
            <a:pPr algn="ctr"/>
            <a:r>
              <a:rPr lang="en-US" altLang="zh-CN" sz="3200" kern="10" dirty="0">
                <a:ln w="50800">
                  <a:solidFill>
                    <a:srgbClr val="FF6600"/>
                  </a:solidFill>
                  <a:round/>
                  <a:headEnd/>
                  <a:tailEnd/>
                </a:ln>
                <a:solidFill>
                  <a:srgbClr val="FF0000"/>
                </a:solidFill>
                <a:effectLst>
                  <a:outerShdw dist="35921" dir="2700000" algn="ctr" rotWithShape="0">
                    <a:srgbClr val="990000"/>
                  </a:outerShdw>
                </a:effectLst>
                <a:latin typeface="宋体"/>
                <a:ea typeface="宋体"/>
              </a:rPr>
              <a:t>Science</a:t>
            </a:r>
            <a:endParaRPr lang="zh-CN" altLang="en-US" sz="3200" kern="10" dirty="0">
              <a:ln w="50800">
                <a:solidFill>
                  <a:srgbClr val="FF6600"/>
                </a:solidFill>
                <a:round/>
                <a:headEnd/>
                <a:tailEnd/>
              </a:ln>
              <a:solidFill>
                <a:srgbClr val="FF0000"/>
              </a:solidFill>
              <a:effectLst>
                <a:outerShdw dist="35921" dir="2700000" algn="ctr" rotWithShape="0">
                  <a:srgbClr val="990000"/>
                </a:outerShdw>
              </a:effectLst>
              <a:latin typeface="宋体"/>
              <a:ea typeface="宋体"/>
            </a:endParaRP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nodePh="1">
                                  <p:stCondLst>
                                    <p:cond delay="0"/>
                                  </p:stCondLst>
                                  <p:endCondLst>
                                    <p:cond evt="begin" delay="0">
                                      <p:tn val="5"/>
                                    </p:cond>
                                  </p:endCondLst>
                                  <p:childTnLst>
                                    <p:set>
                                      <p:cBhvr>
                                        <p:cTn id="6" dur="1" fill="hold">
                                          <p:stCondLst>
                                            <p:cond delay="0"/>
                                          </p:stCondLst>
                                        </p:cTn>
                                        <p:tgtEl>
                                          <p:spTgt spid="67587"/>
                                        </p:tgtEl>
                                        <p:attrNameLst>
                                          <p:attrName>style.visibility</p:attrName>
                                        </p:attrNameLst>
                                      </p:cBhvr>
                                      <p:to>
                                        <p:strVal val="visible"/>
                                      </p:to>
                                    </p:set>
                                    <p:animScale>
                                      <p:cBhvr>
                                        <p:cTn id="7" dur="1000" decel="50000" fill="hold">
                                          <p:stCondLst>
                                            <p:cond delay="0"/>
                                          </p:stCondLst>
                                        </p:cTn>
                                        <p:tgtEl>
                                          <p:spTgt spid="675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67587"/>
                                        </p:tgtEl>
                                        <p:attrNameLst>
                                          <p:attrName>ppt_x,ppt_y</p:attrName>
                                        </p:attrNameLst>
                                      </p:cBhvr>
                                      <p:rCtr x="0" y="0"/>
                                    </p:animMotion>
                                    <p:animEffect transition="in" filter="fade">
                                      <p:cBhvr>
                                        <p:cTn id="9" dur="1000"/>
                                        <p:tgtEl>
                                          <p:spTgt spid="67587"/>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67588"/>
                                        </p:tgtEl>
                                        <p:attrNameLst>
                                          <p:attrName>style.visibility</p:attrName>
                                        </p:attrNameLst>
                                      </p:cBhvr>
                                      <p:to>
                                        <p:strVal val="visible"/>
                                      </p:to>
                                    </p:set>
                                    <p:animEffect transition="in" filter="slide(fromTop)">
                                      <p:cBhvr>
                                        <p:cTn id="14" dur="500"/>
                                        <p:tgtEl>
                                          <p:spTgt spid="67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autoUpdateAnimBg="0"/>
      <p:bldP spid="67588"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02" name="图片 3"/>
          <p:cNvPicPr>
            <a:picLocks noChangeAspect="1" noChangeArrowheads="1"/>
          </p:cNvPicPr>
          <p:nvPr/>
        </p:nvPicPr>
        <p:blipFill>
          <a:blip r:embed="rId2" cstate="print"/>
          <a:srcRect/>
          <a:stretch>
            <a:fillRect/>
          </a:stretch>
        </p:blipFill>
        <p:spPr bwMode="auto">
          <a:xfrm>
            <a:off x="539552" y="3068960"/>
            <a:ext cx="8045450" cy="2587997"/>
          </a:xfrm>
          <a:prstGeom prst="rect">
            <a:avLst/>
          </a:prstGeom>
          <a:noFill/>
          <a:ln w="9525">
            <a:noFill/>
            <a:miter lim="800000"/>
            <a:headEnd/>
            <a:tailEnd/>
          </a:ln>
        </p:spPr>
      </p:pic>
      <p:sp>
        <p:nvSpPr>
          <p:cNvPr id="7" name="Rectangle 2"/>
          <p:cNvSpPr txBox="1">
            <a:spLocks noChangeArrowheads="1"/>
          </p:cNvSpPr>
          <p:nvPr/>
        </p:nvSpPr>
        <p:spPr>
          <a:xfrm>
            <a:off x="323528" y="274638"/>
            <a:ext cx="8610160" cy="1282154"/>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1"/>
                </a:solidFill>
                <a:effectLst/>
                <a:uLnTx/>
                <a:uFillTx/>
                <a:latin typeface="+mj-lt"/>
                <a:ea typeface="+mj-ea"/>
                <a:cs typeface="+mj-cs"/>
              </a:rPr>
              <a:t>（</a:t>
            </a:r>
            <a:r>
              <a:rPr kumimoji="0" lang="en-US" altLang="zh-CN" sz="4400" b="1" i="0" u="none" strike="noStrike" kern="1200" cap="none" spc="0" normalizeH="0" baseline="0" noProof="0" dirty="0" smtClean="0">
                <a:ln>
                  <a:noFill/>
                </a:ln>
                <a:solidFill>
                  <a:schemeClr val="tx1"/>
                </a:solidFill>
                <a:effectLst/>
                <a:uLnTx/>
                <a:uFillTx/>
                <a:latin typeface="+mj-lt"/>
                <a:ea typeface="+mj-ea"/>
                <a:cs typeface="+mj-cs"/>
              </a:rPr>
              <a:t>2</a:t>
            </a:r>
            <a:r>
              <a:rPr kumimoji="0" lang="zh-CN" altLang="en-US" sz="4400" b="1" i="0" u="none" strike="noStrike" kern="1200" cap="none" spc="0" normalizeH="0" baseline="0" noProof="0" dirty="0" smtClean="0">
                <a:ln>
                  <a:noFill/>
                </a:ln>
                <a:solidFill>
                  <a:schemeClr val="tx1"/>
                </a:solidFill>
                <a:effectLst/>
                <a:uLnTx/>
                <a:uFillTx/>
                <a:latin typeface="+mj-lt"/>
                <a:ea typeface="+mj-ea"/>
                <a:cs typeface="+mj-cs"/>
              </a:rPr>
              <a:t>）把反封建的启蒙运动有力地推向了前进</a:t>
            </a:r>
            <a:endParaRPr kumimoji="0" lang="zh-CN" altLang="en-US" sz="4400" b="1"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10" descr="u=3085788498,110250395&amp;fm=21&amp;gp=0"/>
          <p:cNvPicPr>
            <a:picLocks noChangeAspect="1" noChangeArrowheads="1"/>
          </p:cNvPicPr>
          <p:nvPr/>
        </p:nvPicPr>
        <p:blipFill>
          <a:blip r:embed="rId3" cstate="print"/>
          <a:srcRect/>
          <a:stretch>
            <a:fillRect/>
          </a:stretch>
        </p:blipFill>
        <p:spPr bwMode="auto">
          <a:xfrm>
            <a:off x="6767434" y="1124744"/>
            <a:ext cx="2052840" cy="2452372"/>
          </a:xfrm>
          <a:prstGeom prst="rect">
            <a:avLst/>
          </a:prstGeom>
          <a:noFill/>
        </p:spPr>
      </p:pic>
    </p:spTree>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79512" y="116632"/>
            <a:ext cx="8712646" cy="1311275"/>
          </a:xfrm>
          <a:prstGeom prst="rect">
            <a:avLst/>
          </a:prstGeom>
          <a:noFill/>
          <a:ln w="9525">
            <a:noFill/>
            <a:miter lim="800000"/>
            <a:headEnd/>
            <a:tailEnd/>
          </a:ln>
          <a:effectLst/>
        </p:spPr>
        <p:txBody>
          <a:bodyPr wrap="square">
            <a:spAutoFit/>
          </a:bodyPr>
          <a:lstStyle/>
          <a:p>
            <a:pPr eaLnBrk="0" hangingPunct="0"/>
            <a:r>
              <a:rPr lang="zh-CN" altLang="en-US" sz="4000" b="1" dirty="0">
                <a:solidFill>
                  <a:schemeClr val="tx2"/>
                </a:solidFill>
                <a:latin typeface="Times New Roman" pitchFamily="18" charset="0"/>
              </a:rPr>
              <a:t>（二）马克思主义与中国工人运动的结合</a:t>
            </a:r>
          </a:p>
        </p:txBody>
      </p:sp>
      <p:sp>
        <p:nvSpPr>
          <p:cNvPr id="69635" name="Rectangle 3"/>
          <p:cNvSpPr>
            <a:spLocks noChangeArrowheads="1"/>
          </p:cNvSpPr>
          <p:nvPr/>
        </p:nvSpPr>
        <p:spPr bwMode="auto">
          <a:xfrm>
            <a:off x="323528" y="1412776"/>
            <a:ext cx="7055817" cy="707886"/>
          </a:xfrm>
          <a:prstGeom prst="rect">
            <a:avLst/>
          </a:prstGeom>
          <a:solidFill>
            <a:schemeClr val="bg1"/>
          </a:solidFill>
          <a:ln w="28575">
            <a:solidFill>
              <a:srgbClr val="FFFFFF"/>
            </a:solidFill>
            <a:miter lim="800000"/>
            <a:headEnd/>
            <a:tailEnd/>
          </a:ln>
          <a:effectLst/>
        </p:spPr>
        <p:txBody>
          <a:bodyPr wrap="square">
            <a:spAutoFit/>
          </a:bodyPr>
          <a:lstStyle/>
          <a:p>
            <a:pPr eaLnBrk="0" hangingPunct="0"/>
            <a:r>
              <a:rPr lang="en-US" altLang="zh-CN" sz="4000" b="1" dirty="0">
                <a:solidFill>
                  <a:schemeClr val="tx2"/>
                </a:solidFill>
                <a:latin typeface="Times New Roman" pitchFamily="18" charset="0"/>
              </a:rPr>
              <a:t>1</a:t>
            </a:r>
            <a:r>
              <a:rPr lang="zh-CN" altLang="en-US" sz="4000" b="1" dirty="0">
                <a:solidFill>
                  <a:schemeClr val="tx2"/>
                </a:solidFill>
                <a:latin typeface="Times New Roman" pitchFamily="18" charset="0"/>
              </a:rPr>
              <a:t>、中国共产党的早期组织</a:t>
            </a:r>
          </a:p>
        </p:txBody>
      </p:sp>
      <p:grpSp>
        <p:nvGrpSpPr>
          <p:cNvPr id="29" name="组合 28"/>
          <p:cNvGrpSpPr/>
          <p:nvPr/>
        </p:nvGrpSpPr>
        <p:grpSpPr>
          <a:xfrm>
            <a:off x="251520" y="2204864"/>
            <a:ext cx="8388424" cy="4176465"/>
            <a:chOff x="251521" y="2060848"/>
            <a:chExt cx="14300642" cy="4537834"/>
          </a:xfrm>
        </p:grpSpPr>
        <p:grpSp>
          <p:nvGrpSpPr>
            <p:cNvPr id="24" name="组合 23"/>
            <p:cNvGrpSpPr/>
            <p:nvPr/>
          </p:nvGrpSpPr>
          <p:grpSpPr>
            <a:xfrm>
              <a:off x="251521" y="2060848"/>
              <a:ext cx="14300642" cy="4537834"/>
              <a:chOff x="179513" y="2204864"/>
              <a:chExt cx="17627023" cy="4537834"/>
            </a:xfrm>
          </p:grpSpPr>
          <p:pic>
            <p:nvPicPr>
              <p:cNvPr id="69636" name="Picture 4" descr="中国共产党的诞生"/>
              <p:cNvPicPr>
                <a:picLocks noChangeAspect="1" noChangeArrowheads="1"/>
              </p:cNvPicPr>
              <p:nvPr/>
            </p:nvPicPr>
            <p:blipFill>
              <a:blip r:embed="rId3" cstate="print"/>
              <a:srcRect/>
              <a:stretch>
                <a:fillRect/>
              </a:stretch>
            </p:blipFill>
            <p:spPr bwMode="auto">
              <a:xfrm>
                <a:off x="179513" y="2204864"/>
                <a:ext cx="12105126" cy="4537834"/>
              </a:xfrm>
              <a:prstGeom prst="rect">
                <a:avLst/>
              </a:prstGeom>
            </p:spPr>
          </p:pic>
          <p:pic>
            <p:nvPicPr>
              <p:cNvPr id="69637" name="Picture 5" descr="1"/>
              <p:cNvPicPr>
                <a:picLocks noChangeAspect="1" noChangeArrowheads="1"/>
              </p:cNvPicPr>
              <p:nvPr/>
            </p:nvPicPr>
            <p:blipFill>
              <a:blip r:embed="rId4" cstate="print"/>
              <a:srcRect/>
              <a:stretch>
                <a:fillRect/>
              </a:stretch>
            </p:blipFill>
            <p:spPr bwMode="auto">
              <a:xfrm>
                <a:off x="12938535" y="2924944"/>
                <a:ext cx="4868001" cy="2108200"/>
              </a:xfrm>
              <a:prstGeom prst="rect">
                <a:avLst/>
              </a:prstGeom>
              <a:noFill/>
              <a:ln w="9525">
                <a:noFill/>
                <a:miter lim="800000"/>
                <a:headEnd/>
                <a:tailEnd/>
              </a:ln>
            </p:spPr>
          </p:pic>
        </p:grpSp>
        <p:grpSp>
          <p:nvGrpSpPr>
            <p:cNvPr id="28" name="组合 27"/>
            <p:cNvGrpSpPr/>
            <p:nvPr/>
          </p:nvGrpSpPr>
          <p:grpSpPr>
            <a:xfrm>
              <a:off x="395536" y="2276873"/>
              <a:ext cx="7265959" cy="4294057"/>
              <a:chOff x="395536" y="2276873"/>
              <a:chExt cx="7265959" cy="4294057"/>
            </a:xfrm>
          </p:grpSpPr>
          <p:pic>
            <p:nvPicPr>
              <p:cNvPr id="114692" name="Picture 4" descr="http://img.hexun.com/2011-06-27/130923080.jpg"/>
              <p:cNvPicPr>
                <a:picLocks noChangeAspect="1" noChangeArrowheads="1"/>
              </p:cNvPicPr>
              <p:nvPr/>
            </p:nvPicPr>
            <p:blipFill>
              <a:blip r:embed="rId5" cstate="print"/>
              <a:srcRect/>
              <a:stretch>
                <a:fillRect/>
              </a:stretch>
            </p:blipFill>
            <p:spPr bwMode="auto">
              <a:xfrm>
                <a:off x="5039150" y="3547379"/>
                <a:ext cx="671404" cy="504056"/>
              </a:xfrm>
              <a:prstGeom prst="rect">
                <a:avLst/>
              </a:prstGeom>
              <a:noFill/>
            </p:spPr>
          </p:pic>
          <p:sp>
            <p:nvSpPr>
              <p:cNvPr id="8" name="矩形 7"/>
              <p:cNvSpPr/>
              <p:nvPr/>
            </p:nvSpPr>
            <p:spPr>
              <a:xfrm>
                <a:off x="6757786" y="4251526"/>
                <a:ext cx="903709" cy="261610"/>
              </a:xfrm>
              <a:prstGeom prst="rect">
                <a:avLst/>
              </a:prstGeom>
            </p:spPr>
            <p:txBody>
              <a:bodyPr wrap="square">
                <a:spAutoFit/>
              </a:bodyPr>
              <a:lstStyle/>
              <a:p>
                <a:r>
                  <a:rPr lang="zh-CN" altLang="en-US" sz="1100" b="1" dirty="0" smtClean="0">
                    <a:solidFill>
                      <a:srgbClr val="FF0000"/>
                    </a:solidFill>
                  </a:rPr>
                  <a:t>李达</a:t>
                </a:r>
                <a:endParaRPr lang="zh-CN" altLang="en-US" sz="1100" b="1" dirty="0">
                  <a:solidFill>
                    <a:srgbClr val="FF0000"/>
                  </a:solidFill>
                </a:endParaRPr>
              </a:p>
            </p:txBody>
          </p:sp>
          <p:sp>
            <p:nvSpPr>
              <p:cNvPr id="9" name="矩形 8"/>
              <p:cNvSpPr/>
              <p:nvPr/>
            </p:nvSpPr>
            <p:spPr>
              <a:xfrm>
                <a:off x="4793630" y="3938572"/>
                <a:ext cx="1104837" cy="267525"/>
              </a:xfrm>
              <a:prstGeom prst="rect">
                <a:avLst/>
              </a:prstGeom>
            </p:spPr>
            <p:txBody>
              <a:bodyPr wrap="square">
                <a:spAutoFit/>
              </a:bodyPr>
              <a:lstStyle/>
              <a:p>
                <a:r>
                  <a:rPr lang="zh-CN" altLang="en-US" sz="1000" b="1" dirty="0" smtClean="0">
                    <a:solidFill>
                      <a:srgbClr val="FF0000"/>
                    </a:solidFill>
                  </a:rPr>
                  <a:t>李汉俊</a:t>
                </a:r>
              </a:p>
            </p:txBody>
          </p:sp>
          <p:sp>
            <p:nvSpPr>
              <p:cNvPr id="10" name="矩形 9"/>
              <p:cNvSpPr/>
              <p:nvPr/>
            </p:nvSpPr>
            <p:spPr>
              <a:xfrm>
                <a:off x="4793630" y="3156187"/>
                <a:ext cx="1104837" cy="284246"/>
              </a:xfrm>
              <a:prstGeom prst="rect">
                <a:avLst/>
              </a:prstGeom>
            </p:spPr>
            <p:txBody>
              <a:bodyPr wrap="square">
                <a:spAutoFit/>
              </a:bodyPr>
              <a:lstStyle/>
              <a:p>
                <a:r>
                  <a:rPr lang="zh-CN" altLang="en-US" sz="1100" b="1" dirty="0" smtClean="0">
                    <a:solidFill>
                      <a:srgbClr val="FF0000"/>
                    </a:solidFill>
                  </a:rPr>
                  <a:t>邓恩铭</a:t>
                </a:r>
              </a:p>
            </p:txBody>
          </p:sp>
          <p:pic>
            <p:nvPicPr>
              <p:cNvPr id="114694" name="Picture 6" descr="http://p0.so.qhmsg.com/bdr/_240_/t013a809d974c153325.jpg"/>
              <p:cNvPicPr>
                <a:picLocks noChangeAspect="1" noChangeArrowheads="1"/>
              </p:cNvPicPr>
              <p:nvPr/>
            </p:nvPicPr>
            <p:blipFill>
              <a:blip r:embed="rId6" cstate="print"/>
              <a:srcRect/>
              <a:stretch>
                <a:fillRect/>
              </a:stretch>
            </p:blipFill>
            <p:spPr bwMode="auto">
              <a:xfrm>
                <a:off x="5039150" y="2686756"/>
                <a:ext cx="639008" cy="432047"/>
              </a:xfrm>
              <a:prstGeom prst="rect">
                <a:avLst/>
              </a:prstGeom>
              <a:noFill/>
            </p:spPr>
          </p:pic>
          <p:sp>
            <p:nvSpPr>
              <p:cNvPr id="12" name="矩形 11"/>
              <p:cNvSpPr/>
              <p:nvPr/>
            </p:nvSpPr>
            <p:spPr>
              <a:xfrm>
                <a:off x="3243462" y="5229200"/>
                <a:ext cx="1196777" cy="261610"/>
              </a:xfrm>
              <a:prstGeom prst="rect">
                <a:avLst/>
              </a:prstGeom>
            </p:spPr>
            <p:txBody>
              <a:bodyPr wrap="square">
                <a:spAutoFit/>
              </a:bodyPr>
              <a:lstStyle/>
              <a:p>
                <a:r>
                  <a:rPr lang="zh-CN" altLang="en-US" sz="1100" b="1" dirty="0" smtClean="0">
                    <a:solidFill>
                      <a:srgbClr val="7030A0"/>
                    </a:solidFill>
                  </a:rPr>
                  <a:t>何叔衡</a:t>
                </a:r>
              </a:p>
            </p:txBody>
          </p:sp>
          <p:pic>
            <p:nvPicPr>
              <p:cNvPr id="114696" name="Picture 8" descr="http://p3.so.qhimgs1.com/bdr/_240_/t01defc04bd27e4c443.jpg"/>
              <p:cNvPicPr>
                <a:picLocks noChangeAspect="1" noChangeArrowheads="1"/>
              </p:cNvPicPr>
              <p:nvPr/>
            </p:nvPicPr>
            <p:blipFill>
              <a:blip r:embed="rId7" cstate="print"/>
              <a:srcRect/>
              <a:stretch>
                <a:fillRect/>
              </a:stretch>
            </p:blipFill>
            <p:spPr bwMode="auto">
              <a:xfrm>
                <a:off x="3363139" y="4725144"/>
                <a:ext cx="770345" cy="496053"/>
              </a:xfrm>
              <a:prstGeom prst="rect">
                <a:avLst/>
              </a:prstGeom>
              <a:noFill/>
            </p:spPr>
          </p:pic>
          <p:sp>
            <p:nvSpPr>
              <p:cNvPr id="14" name="矩形 13"/>
              <p:cNvSpPr/>
              <p:nvPr/>
            </p:nvSpPr>
            <p:spPr>
              <a:xfrm>
                <a:off x="2166362" y="3933056"/>
                <a:ext cx="1077099" cy="261610"/>
              </a:xfrm>
              <a:prstGeom prst="rect">
                <a:avLst/>
              </a:prstGeom>
            </p:spPr>
            <p:txBody>
              <a:bodyPr wrap="square">
                <a:spAutoFit/>
              </a:bodyPr>
              <a:lstStyle/>
              <a:p>
                <a:r>
                  <a:rPr lang="zh-CN" altLang="en-US" sz="1100" b="1" dirty="0" smtClean="0">
                    <a:solidFill>
                      <a:srgbClr val="7030A0"/>
                    </a:solidFill>
                  </a:rPr>
                  <a:t>陈潭秋</a:t>
                </a:r>
              </a:p>
            </p:txBody>
          </p:sp>
          <p:pic>
            <p:nvPicPr>
              <p:cNvPr id="114698" name="Picture 10" descr="http://p2.so.qhmsg.com/bdr/_240_/t0162de137ac8d78957.jpg"/>
              <p:cNvPicPr>
                <a:picLocks noChangeAspect="1" noChangeArrowheads="1"/>
              </p:cNvPicPr>
              <p:nvPr/>
            </p:nvPicPr>
            <p:blipFill>
              <a:blip r:embed="rId8" cstate="print"/>
              <a:srcRect/>
              <a:stretch>
                <a:fillRect/>
              </a:stretch>
            </p:blipFill>
            <p:spPr bwMode="auto">
              <a:xfrm>
                <a:off x="2166362" y="3429000"/>
                <a:ext cx="813404" cy="569735"/>
              </a:xfrm>
              <a:prstGeom prst="rect">
                <a:avLst/>
              </a:prstGeom>
              <a:noFill/>
            </p:spPr>
          </p:pic>
          <p:pic>
            <p:nvPicPr>
              <p:cNvPr id="114700" name="Picture 12" descr="http://p5.so.qhimgs1.com/bdr/_240_/t014eb41812416c371b.jpg"/>
              <p:cNvPicPr>
                <a:picLocks noChangeAspect="1" noChangeArrowheads="1"/>
              </p:cNvPicPr>
              <p:nvPr/>
            </p:nvPicPr>
            <p:blipFill>
              <a:blip r:embed="rId9" cstate="print"/>
              <a:srcRect/>
              <a:stretch>
                <a:fillRect/>
              </a:stretch>
            </p:blipFill>
            <p:spPr bwMode="auto">
              <a:xfrm>
                <a:off x="1448295" y="2276873"/>
                <a:ext cx="678928" cy="432048"/>
              </a:xfrm>
              <a:prstGeom prst="rect">
                <a:avLst/>
              </a:prstGeom>
              <a:noFill/>
            </p:spPr>
          </p:pic>
          <p:sp>
            <p:nvSpPr>
              <p:cNvPr id="17" name="矩形 16"/>
              <p:cNvSpPr/>
              <p:nvPr/>
            </p:nvSpPr>
            <p:spPr>
              <a:xfrm>
                <a:off x="1208940" y="2708920"/>
                <a:ext cx="1077099" cy="261610"/>
              </a:xfrm>
              <a:prstGeom prst="rect">
                <a:avLst/>
              </a:prstGeom>
            </p:spPr>
            <p:txBody>
              <a:bodyPr wrap="square">
                <a:spAutoFit/>
              </a:bodyPr>
              <a:lstStyle/>
              <a:p>
                <a:r>
                  <a:rPr lang="zh-CN" altLang="en-US" sz="1100" b="1" dirty="0" smtClean="0">
                    <a:solidFill>
                      <a:srgbClr val="7030A0"/>
                    </a:solidFill>
                  </a:rPr>
                  <a:t>张国焘</a:t>
                </a:r>
              </a:p>
            </p:txBody>
          </p:sp>
          <p:pic>
            <p:nvPicPr>
              <p:cNvPr id="114702" name="Picture 14" descr="http://img1.cache.netease.com/catchpic/9/94/94D9CD22B0022D9B90E54D0B34B89C6D.jpg"/>
              <p:cNvPicPr>
                <a:picLocks noChangeAspect="1" noChangeArrowheads="1"/>
              </p:cNvPicPr>
              <p:nvPr/>
            </p:nvPicPr>
            <p:blipFill>
              <a:blip r:embed="rId10" cstate="print"/>
              <a:srcRect/>
              <a:stretch>
                <a:fillRect/>
              </a:stretch>
            </p:blipFill>
            <p:spPr bwMode="auto">
              <a:xfrm>
                <a:off x="3004106" y="5805264"/>
                <a:ext cx="837744" cy="565274"/>
              </a:xfrm>
              <a:prstGeom prst="rect">
                <a:avLst/>
              </a:prstGeom>
              <a:noFill/>
            </p:spPr>
          </p:pic>
          <p:sp>
            <p:nvSpPr>
              <p:cNvPr id="20" name="矩形 19"/>
              <p:cNvSpPr/>
              <p:nvPr/>
            </p:nvSpPr>
            <p:spPr>
              <a:xfrm>
                <a:off x="2884428" y="6309320"/>
                <a:ext cx="1077100" cy="261610"/>
              </a:xfrm>
              <a:prstGeom prst="rect">
                <a:avLst/>
              </a:prstGeom>
            </p:spPr>
            <p:txBody>
              <a:bodyPr wrap="square">
                <a:spAutoFit/>
              </a:bodyPr>
              <a:lstStyle/>
              <a:p>
                <a:r>
                  <a:rPr lang="zh-CN" altLang="en-US" sz="1100" b="1" dirty="0" smtClean="0">
                    <a:solidFill>
                      <a:srgbClr val="FF0000"/>
                    </a:solidFill>
                  </a:rPr>
                  <a:t>谭植棠</a:t>
                </a:r>
              </a:p>
            </p:txBody>
          </p:sp>
          <p:pic>
            <p:nvPicPr>
              <p:cNvPr id="114704" name="Picture 16" descr="http://p2.so.qhmsg.com/bdr/_240_/t018c5332c999f4f537.jpg"/>
              <p:cNvPicPr>
                <a:picLocks noChangeAspect="1" noChangeArrowheads="1"/>
              </p:cNvPicPr>
              <p:nvPr/>
            </p:nvPicPr>
            <p:blipFill>
              <a:blip r:embed="rId11" cstate="print"/>
              <a:srcRect/>
              <a:stretch>
                <a:fillRect/>
              </a:stretch>
            </p:blipFill>
            <p:spPr bwMode="auto">
              <a:xfrm>
                <a:off x="395536" y="5733256"/>
                <a:ext cx="933082" cy="592682"/>
              </a:xfrm>
              <a:prstGeom prst="rect">
                <a:avLst/>
              </a:prstGeom>
              <a:noFill/>
            </p:spPr>
          </p:pic>
          <p:sp>
            <p:nvSpPr>
              <p:cNvPr id="22" name="矩形 21"/>
              <p:cNvSpPr/>
              <p:nvPr/>
            </p:nvSpPr>
            <p:spPr>
              <a:xfrm>
                <a:off x="395536" y="6309320"/>
                <a:ext cx="607859" cy="261610"/>
              </a:xfrm>
              <a:prstGeom prst="rect">
                <a:avLst/>
              </a:prstGeom>
            </p:spPr>
            <p:txBody>
              <a:bodyPr wrap="none">
                <a:spAutoFit/>
              </a:bodyPr>
              <a:lstStyle/>
              <a:p>
                <a:r>
                  <a:rPr lang="zh-CN" altLang="en-US" sz="1100" b="1" dirty="0" smtClean="0">
                    <a:solidFill>
                      <a:srgbClr val="FF0000"/>
                    </a:solidFill>
                  </a:rPr>
                  <a:t>谭平山</a:t>
                </a:r>
              </a:p>
            </p:txBody>
          </p:sp>
        </p:grpSp>
      </p:grpSp>
      <p:grpSp>
        <p:nvGrpSpPr>
          <p:cNvPr id="26" name="组合 25"/>
          <p:cNvGrpSpPr/>
          <p:nvPr/>
        </p:nvGrpSpPr>
        <p:grpSpPr>
          <a:xfrm>
            <a:off x="6876256" y="692696"/>
            <a:ext cx="2160240" cy="1861175"/>
            <a:chOff x="6876256" y="836712"/>
            <a:chExt cx="2267744" cy="1861175"/>
          </a:xfrm>
        </p:grpSpPr>
        <p:pic>
          <p:nvPicPr>
            <p:cNvPr id="120834" name="Picture 2" descr="http://p0.so.qhimgs1.com/bdr/_240_/t019ea12db8f491778c.jpg"/>
            <p:cNvPicPr>
              <a:picLocks noChangeAspect="1" noChangeArrowheads="1"/>
            </p:cNvPicPr>
            <p:nvPr/>
          </p:nvPicPr>
          <p:blipFill>
            <a:blip r:embed="rId12" cstate="print"/>
            <a:srcRect/>
            <a:stretch>
              <a:fillRect/>
            </a:stretch>
          </p:blipFill>
          <p:spPr bwMode="auto">
            <a:xfrm>
              <a:off x="7236296" y="836712"/>
              <a:ext cx="1122243" cy="1565921"/>
            </a:xfrm>
            <a:prstGeom prst="rect">
              <a:avLst/>
            </a:prstGeom>
            <a:noFill/>
          </p:spPr>
        </p:pic>
        <p:sp>
          <p:nvSpPr>
            <p:cNvPr id="25" name="矩形 24"/>
            <p:cNvSpPr/>
            <p:nvPr/>
          </p:nvSpPr>
          <p:spPr>
            <a:xfrm>
              <a:off x="6876256" y="2420888"/>
              <a:ext cx="2267744" cy="276999"/>
            </a:xfrm>
            <a:prstGeom prst="rect">
              <a:avLst/>
            </a:prstGeom>
          </p:spPr>
          <p:txBody>
            <a:bodyPr wrap="square">
              <a:spAutoFit/>
            </a:bodyPr>
            <a:lstStyle/>
            <a:p>
              <a:r>
                <a:rPr lang="zh-CN" altLang="en-US" sz="1200" b="1" dirty="0" smtClean="0">
                  <a:latin typeface="+mn-ea"/>
                </a:rPr>
                <a:t>维经斯基</a:t>
              </a:r>
              <a:r>
                <a:rPr lang="en-US" altLang="zh-CN" sz="1200" b="1" dirty="0" smtClean="0">
                  <a:latin typeface="+mn-ea"/>
                </a:rPr>
                <a:t>(1893--1953</a:t>
              </a:r>
              <a:r>
                <a:rPr lang="zh-CN" altLang="en-US" sz="1200" b="1" dirty="0" smtClean="0">
                  <a:latin typeface="+mn-ea"/>
                </a:rPr>
                <a:t>）</a:t>
              </a:r>
              <a:endParaRPr lang="zh-CN" altLang="en-US" sz="1200" b="1" dirty="0">
                <a:latin typeface="+mn-ea"/>
              </a:endParaRPr>
            </a:p>
          </p:txBody>
        </p:sp>
      </p:grpSp>
      <p:sp>
        <p:nvSpPr>
          <p:cNvPr id="27" name="内容占位符 2"/>
          <p:cNvSpPr txBox="1">
            <a:spLocks/>
          </p:cNvSpPr>
          <p:nvPr/>
        </p:nvSpPr>
        <p:spPr>
          <a:xfrm>
            <a:off x="5868144" y="4869160"/>
            <a:ext cx="3091880" cy="1872208"/>
          </a:xfrm>
          <a:prstGeom prst="rect">
            <a:avLst/>
          </a:prstGeom>
        </p:spPr>
        <p:txBody>
          <a:bodyPr/>
          <a:lstStyle/>
          <a:p>
            <a:pPr marL="274320" lvl="0" indent="-274320">
              <a:spcBef>
                <a:spcPts val="580"/>
              </a:spcBef>
              <a:buClr>
                <a:schemeClr val="accent1"/>
              </a:buClr>
              <a:buSzPct val="85000"/>
              <a:buFont typeface="Wingdings 2"/>
              <a:buChar char=""/>
            </a:pPr>
            <a:r>
              <a:rPr kumimoji="0" lang="en-US" altLang="zh-CN" b="1" i="0" u="none" strike="noStrike" kern="1200" cap="none" spc="0" normalizeH="0" baseline="0" noProof="0" dirty="0" smtClean="0">
                <a:ln>
                  <a:noFill/>
                </a:ln>
                <a:solidFill>
                  <a:schemeClr val="tx1"/>
                </a:solidFill>
                <a:effectLst/>
                <a:uLnTx/>
                <a:uFillTx/>
                <a:latin typeface="+mn-lt"/>
                <a:ea typeface="+mn-ea"/>
                <a:cs typeface="+mn-cs"/>
              </a:rPr>
              <a:t>1920</a:t>
            </a:r>
            <a:r>
              <a:rPr kumimoji="0" lang="zh-CN" altLang="en-US" b="1" i="0" u="none" strike="noStrike" kern="1200" cap="none" spc="0" normalizeH="0" baseline="0" noProof="0" dirty="0" smtClean="0">
                <a:ln>
                  <a:noFill/>
                </a:ln>
                <a:solidFill>
                  <a:schemeClr val="tx1"/>
                </a:solidFill>
                <a:effectLst/>
                <a:uLnTx/>
                <a:uFillTx/>
                <a:latin typeface="+mn-lt"/>
                <a:ea typeface="+mn-ea"/>
                <a:cs typeface="+mn-cs"/>
              </a:rPr>
              <a:t>年</a:t>
            </a:r>
            <a:r>
              <a:rPr kumimoji="0" lang="en-US" altLang="zh-CN" b="1" i="0" u="none" strike="noStrike" kern="1200" cap="none" spc="0" normalizeH="0" baseline="0" noProof="0" dirty="0" smtClean="0">
                <a:ln>
                  <a:noFill/>
                </a:ln>
                <a:solidFill>
                  <a:schemeClr val="tx1"/>
                </a:solidFill>
                <a:effectLst/>
                <a:uLnTx/>
                <a:uFillTx/>
                <a:latin typeface="+mn-lt"/>
                <a:ea typeface="+mn-ea"/>
                <a:cs typeface="+mn-cs"/>
              </a:rPr>
              <a:t>8</a:t>
            </a:r>
            <a:r>
              <a:rPr kumimoji="0" lang="zh-CN" altLang="en-US" b="1" i="0" u="none" strike="noStrike" kern="1200" cap="none" spc="0" normalizeH="0" baseline="0" noProof="0" dirty="0" smtClean="0">
                <a:ln>
                  <a:noFill/>
                </a:ln>
                <a:solidFill>
                  <a:schemeClr val="tx1"/>
                </a:solidFill>
                <a:effectLst/>
                <a:uLnTx/>
                <a:uFillTx/>
                <a:latin typeface="+mn-lt"/>
                <a:ea typeface="+mn-ea"/>
                <a:cs typeface="+mn-cs"/>
              </a:rPr>
              <a:t>月中国共产党最早的组织在上海成立，</a:t>
            </a:r>
            <a:r>
              <a:rPr kumimoji="0" lang="en-US" altLang="zh-CN" b="1" i="0" u="none" strike="noStrike" kern="1200" cap="none" spc="0" normalizeH="0" baseline="0" noProof="0" dirty="0" smtClean="0">
                <a:ln>
                  <a:noFill/>
                </a:ln>
                <a:solidFill>
                  <a:schemeClr val="tx1"/>
                </a:solidFill>
                <a:effectLst/>
                <a:uLnTx/>
                <a:uFillTx/>
                <a:latin typeface="+mn-lt"/>
                <a:ea typeface="+mn-ea"/>
                <a:cs typeface="+mn-cs"/>
              </a:rPr>
              <a:t>11</a:t>
            </a:r>
            <a:r>
              <a:rPr lang="zh-CN" altLang="en-US" b="1" dirty="0" smtClean="0"/>
              <a:t>月创办</a:t>
            </a:r>
            <a:r>
              <a:rPr kumimoji="0" lang="en-US" altLang="zh-CN" b="1"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b="1" i="0" u="none" strike="noStrike" kern="1200" cap="none" spc="0" normalizeH="0" baseline="0" noProof="0" dirty="0" smtClean="0">
                <a:ln>
                  <a:noFill/>
                </a:ln>
                <a:solidFill>
                  <a:schemeClr val="tx1"/>
                </a:solidFill>
                <a:effectLst/>
                <a:uLnTx/>
                <a:uFillTx/>
                <a:latin typeface="+mn-lt"/>
                <a:ea typeface="+mn-ea"/>
                <a:cs typeface="+mn-cs"/>
              </a:rPr>
              <a:t>共产党</a:t>
            </a:r>
            <a:r>
              <a:rPr kumimoji="0" lang="en-US" altLang="zh-CN" b="1"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b="1" i="0" u="none" strike="noStrike" kern="1200" cap="none" spc="0" normalizeH="0" baseline="0" noProof="0" dirty="0" smtClean="0">
                <a:ln>
                  <a:noFill/>
                </a:ln>
                <a:solidFill>
                  <a:schemeClr val="tx1"/>
                </a:solidFill>
                <a:effectLst/>
                <a:uLnTx/>
                <a:uFillTx/>
                <a:latin typeface="+mn-lt"/>
                <a:ea typeface="+mn-ea"/>
                <a:cs typeface="+mn-cs"/>
              </a:rPr>
              <a:t>。标志着共产党和共产主义旗帜在中国大地上树立起来了。</a:t>
            </a:r>
            <a:endParaRPr kumimoji="0" lang="zh-CN" altLang="en-US" b="1" i="0" u="none" strike="noStrike" kern="1200" cap="none" spc="0" normalizeH="0" baseline="0" noProof="0" dirty="0">
              <a:ln>
                <a:noFill/>
              </a:ln>
              <a:solidFill>
                <a:schemeClr val="tx1"/>
              </a:solidFill>
              <a:effectLst/>
              <a:uLnTx/>
              <a:uFillTx/>
              <a:latin typeface="+mn-lt"/>
              <a:ea typeface="+mn-ea"/>
              <a:cs typeface="+mn-cs"/>
            </a:endParaRPr>
          </a:p>
        </p:txBody>
      </p:sp>
      <p:pic>
        <p:nvPicPr>
          <p:cNvPr id="114690" name="Picture 2" descr="http://juqing.zhbc.com.cn/pic/upload/Photos/ld.jpg"/>
          <p:cNvPicPr>
            <a:picLocks noChangeAspect="1" noChangeArrowheads="1"/>
          </p:cNvPicPr>
          <p:nvPr/>
        </p:nvPicPr>
        <p:blipFill>
          <a:blip r:embed="rId13" cstate="print"/>
          <a:srcRect/>
          <a:stretch>
            <a:fillRect/>
          </a:stretch>
        </p:blipFill>
        <p:spPr bwMode="auto">
          <a:xfrm>
            <a:off x="4067944" y="3789040"/>
            <a:ext cx="432048" cy="495974"/>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9634">
                                            <p:txEl>
                                              <p:pRg st="0" end="0"/>
                                            </p:txEl>
                                          </p:spTgt>
                                        </p:tgtEl>
                                        <p:attrNameLst>
                                          <p:attrName>style.visibility</p:attrName>
                                        </p:attrNameLst>
                                      </p:cBhvr>
                                      <p:to>
                                        <p:strVal val="visible"/>
                                      </p:to>
                                    </p:set>
                                    <p:animEffect transition="in" filter="box(in)">
                                      <p:cBhvr>
                                        <p:cTn id="7" dur="500"/>
                                        <p:tgtEl>
                                          <p:spTgt spid="696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9635"/>
                                        </p:tgtEl>
                                        <p:attrNameLst>
                                          <p:attrName>style.visibility</p:attrName>
                                        </p:attrNameLst>
                                      </p:cBhvr>
                                      <p:to>
                                        <p:strVal val="visible"/>
                                      </p:to>
                                    </p:set>
                                    <p:animEffect transition="in" filter="box(in)">
                                      <p:cBhvr>
                                        <p:cTn id="12" dur="500"/>
                                        <p:tgtEl>
                                          <p:spTgt spid="69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23528" y="188640"/>
            <a:ext cx="7498080" cy="1143000"/>
          </a:xfrm>
        </p:spPr>
        <p:txBody>
          <a:bodyPr>
            <a:normAutofit/>
          </a:bodyPr>
          <a:lstStyle/>
          <a:p>
            <a:r>
              <a:rPr lang="en-US" altLang="zh-CN" sz="4000" b="1" dirty="0">
                <a:solidFill>
                  <a:schemeClr val="tx2"/>
                </a:solidFill>
                <a:latin typeface="Times New Roman" pitchFamily="18" charset="0"/>
                <a:ea typeface="+mn-ea"/>
                <a:cs typeface="+mn-cs"/>
              </a:rPr>
              <a:t>2</a:t>
            </a:r>
            <a:r>
              <a:rPr lang="zh-CN" altLang="en-US" sz="4000" b="1" dirty="0">
                <a:solidFill>
                  <a:schemeClr val="tx2"/>
                </a:solidFill>
                <a:latin typeface="Times New Roman" pitchFamily="18" charset="0"/>
                <a:ea typeface="+mn-ea"/>
                <a:cs typeface="+mn-cs"/>
              </a:rPr>
              <a:t>、 中国共产党早期组织的活动</a:t>
            </a:r>
          </a:p>
        </p:txBody>
      </p:sp>
      <p:sp>
        <p:nvSpPr>
          <p:cNvPr id="71684" name="Rectangle 4"/>
          <p:cNvSpPr>
            <a:spLocks noChangeArrowheads="1"/>
          </p:cNvSpPr>
          <p:nvPr/>
        </p:nvSpPr>
        <p:spPr bwMode="auto">
          <a:xfrm>
            <a:off x="251520" y="1628800"/>
            <a:ext cx="7633666" cy="707886"/>
          </a:xfrm>
          <a:prstGeom prst="rect">
            <a:avLst/>
          </a:prstGeom>
          <a:solidFill>
            <a:schemeClr val="bg1"/>
          </a:solidFill>
          <a:ln w="9525">
            <a:noFill/>
            <a:miter lim="800000"/>
            <a:headEnd/>
            <a:tailEnd/>
          </a:ln>
          <a:effectLst/>
        </p:spPr>
        <p:txBody>
          <a:bodyPr wrap="square" anchor="ctr">
            <a:spAutoFit/>
          </a:bodyPr>
          <a:lstStyle/>
          <a:p>
            <a:pPr>
              <a:spcBef>
                <a:spcPct val="0"/>
              </a:spcBef>
            </a:pPr>
            <a:r>
              <a:rPr lang="zh-CN" altLang="en-US" sz="3600" dirty="0">
                <a:solidFill>
                  <a:srgbClr val="660066"/>
                </a:solidFill>
              </a:rPr>
              <a:t>（</a:t>
            </a:r>
            <a:r>
              <a:rPr lang="en-US" altLang="zh-CN" sz="4000" b="1" dirty="0">
                <a:solidFill>
                  <a:schemeClr val="tx2"/>
                </a:solidFill>
                <a:effectLst>
                  <a:outerShdw blurRad="50000" dist="30000" dir="5400000" algn="tl" rotWithShape="0">
                    <a:srgbClr val="000000">
                      <a:alpha val="30000"/>
                    </a:srgbClr>
                  </a:outerShdw>
                </a:effectLst>
                <a:latin typeface="Times New Roman" pitchFamily="18" charset="0"/>
              </a:rPr>
              <a:t>1</a:t>
            </a:r>
            <a:r>
              <a:rPr lang="zh-CN" altLang="en-US" sz="4000" b="1" dirty="0">
                <a:solidFill>
                  <a:schemeClr val="tx2"/>
                </a:solidFill>
                <a:effectLst>
                  <a:outerShdw blurRad="50000" dist="30000" dir="5400000" algn="tl" rotWithShape="0">
                    <a:srgbClr val="000000">
                      <a:alpha val="30000"/>
                    </a:srgbClr>
                  </a:outerShdw>
                </a:effectLst>
                <a:latin typeface="Times New Roman" pitchFamily="18" charset="0"/>
              </a:rPr>
              <a:t>）研究和宣传马克思主义</a:t>
            </a:r>
          </a:p>
        </p:txBody>
      </p:sp>
      <p:grpSp>
        <p:nvGrpSpPr>
          <p:cNvPr id="7" name="组合 6"/>
          <p:cNvGrpSpPr/>
          <p:nvPr/>
        </p:nvGrpSpPr>
        <p:grpSpPr>
          <a:xfrm>
            <a:off x="5148064" y="2276872"/>
            <a:ext cx="3651319" cy="4242867"/>
            <a:chOff x="5292080" y="2276872"/>
            <a:chExt cx="3651319" cy="4242867"/>
          </a:xfrm>
        </p:grpSpPr>
        <p:pic>
          <p:nvPicPr>
            <p:cNvPr id="71698" name="Picture 18" descr="37d3d539b6003af32f96ae86352ac65c1038b623"/>
            <p:cNvPicPr>
              <a:picLocks noChangeAspect="1" noChangeArrowheads="1"/>
            </p:cNvPicPr>
            <p:nvPr/>
          </p:nvPicPr>
          <p:blipFill>
            <a:blip r:embed="rId2" cstate="print"/>
            <a:srcRect/>
            <a:stretch>
              <a:fillRect/>
            </a:stretch>
          </p:blipFill>
          <p:spPr bwMode="auto">
            <a:xfrm>
              <a:off x="6732240" y="2276872"/>
              <a:ext cx="2211159" cy="2788667"/>
            </a:xfrm>
            <a:prstGeom prst="rect">
              <a:avLst/>
            </a:prstGeom>
            <a:noFill/>
          </p:spPr>
        </p:pic>
        <p:pic>
          <p:nvPicPr>
            <p:cNvPr id="71694" name="Picture 14" descr="4bed2e738bd4b31c3feaf98985d6277f9e2ff82a"/>
            <p:cNvPicPr>
              <a:picLocks noChangeAspect="1" noChangeArrowheads="1"/>
            </p:cNvPicPr>
            <p:nvPr/>
          </p:nvPicPr>
          <p:blipFill>
            <a:blip r:embed="rId3" cstate="print"/>
            <a:srcRect/>
            <a:stretch>
              <a:fillRect/>
            </a:stretch>
          </p:blipFill>
          <p:spPr bwMode="auto">
            <a:xfrm>
              <a:off x="6588224" y="4149080"/>
              <a:ext cx="1830062" cy="2370659"/>
            </a:xfrm>
            <a:prstGeom prst="rect">
              <a:avLst/>
            </a:prstGeom>
            <a:noFill/>
          </p:spPr>
        </p:pic>
        <p:pic>
          <p:nvPicPr>
            <p:cNvPr id="71696" name="Picture 16" descr="res04_attpic_brief"/>
            <p:cNvPicPr>
              <a:picLocks noChangeAspect="1" noChangeArrowheads="1"/>
            </p:cNvPicPr>
            <p:nvPr/>
          </p:nvPicPr>
          <p:blipFill>
            <a:blip r:embed="rId4" cstate="print"/>
            <a:srcRect/>
            <a:stretch>
              <a:fillRect/>
            </a:stretch>
          </p:blipFill>
          <p:spPr bwMode="auto">
            <a:xfrm>
              <a:off x="5292080" y="3429000"/>
              <a:ext cx="1968128" cy="2762306"/>
            </a:xfrm>
            <a:prstGeom prst="rect">
              <a:avLst/>
            </a:prstGeom>
            <a:noFill/>
          </p:spPr>
        </p:pic>
      </p:grpSp>
      <p:sp>
        <p:nvSpPr>
          <p:cNvPr id="8" name="内容占位符 2"/>
          <p:cNvSpPr>
            <a:spLocks noGrp="1"/>
          </p:cNvSpPr>
          <p:nvPr>
            <p:ph sz="quarter" idx="1"/>
          </p:nvPr>
        </p:nvSpPr>
        <p:spPr>
          <a:xfrm>
            <a:off x="611560" y="3068960"/>
            <a:ext cx="4320480" cy="2808312"/>
          </a:xfrm>
        </p:spPr>
        <p:txBody>
          <a:bodyPr>
            <a:normAutofit/>
          </a:bodyPr>
          <a:lstStyle/>
          <a:p>
            <a:r>
              <a:rPr lang="zh-CN" altLang="en-US" sz="2400" b="1" dirty="0" smtClean="0"/>
              <a:t>着重从马、恩原著来学习马克思主义，同时也学习列宁的著作。在报刊上发表文章，宣传</a:t>
            </a:r>
            <a:r>
              <a:rPr lang="zh-CN" altLang="en-US" sz="2400" b="1" dirty="0" smtClean="0">
                <a:solidFill>
                  <a:srgbClr val="FF0000"/>
                </a:solidFill>
              </a:rPr>
              <a:t>马克思主义</a:t>
            </a:r>
            <a:r>
              <a:rPr lang="zh-CN" altLang="en-US" sz="2400" b="1" dirty="0" smtClean="0"/>
              <a:t>和</a:t>
            </a:r>
            <a:r>
              <a:rPr lang="zh-CN" altLang="en-US" sz="2400" b="1" dirty="0" smtClean="0">
                <a:solidFill>
                  <a:srgbClr val="FF0000"/>
                </a:solidFill>
              </a:rPr>
              <a:t>俄国革命的经验</a:t>
            </a:r>
            <a:r>
              <a:rPr lang="zh-CN" altLang="en-US" sz="2400" b="1" dirty="0" smtClean="0"/>
              <a:t>。积极进行马克思主义著作的</a:t>
            </a:r>
            <a:r>
              <a:rPr lang="zh-CN" altLang="en-US" sz="2400" b="1" dirty="0" smtClean="0">
                <a:solidFill>
                  <a:srgbClr val="FF0000"/>
                </a:solidFill>
              </a:rPr>
              <a:t>译介</a:t>
            </a:r>
            <a:r>
              <a:rPr lang="zh-CN" altLang="en-US" sz="2400" b="1" dirty="0" smtClean="0"/>
              <a:t>。</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slide(fromLeft)">
                                      <p:cBhvr>
                                        <p:cTn id="7"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323528" y="277813"/>
            <a:ext cx="6624736" cy="847725"/>
          </a:xfrm>
        </p:spPr>
        <p:txBody>
          <a:bodyPr/>
          <a:lstStyle/>
          <a:p>
            <a:r>
              <a:rPr lang="zh-CN" altLang="en-US" sz="3900" b="1" dirty="0" smtClean="0"/>
              <a:t>（</a:t>
            </a:r>
            <a:r>
              <a:rPr lang="en-US" altLang="zh-CN" sz="3900" b="1" dirty="0" smtClean="0"/>
              <a:t>2</a:t>
            </a:r>
            <a:r>
              <a:rPr lang="zh-CN" altLang="en-US" sz="3900" b="1" dirty="0" smtClean="0"/>
              <a:t>）</a:t>
            </a:r>
            <a:r>
              <a:rPr lang="zh-CN" altLang="en-US" sz="3900" b="1" dirty="0"/>
              <a:t>兴起的</a:t>
            </a:r>
            <a:r>
              <a:rPr lang="zh-CN" altLang="en-US" sz="3900" b="1" dirty="0" smtClean="0"/>
              <a:t>标志和主要阵地</a:t>
            </a:r>
            <a:endParaRPr lang="zh-CN" altLang="en-US" sz="3900" b="1" dirty="0"/>
          </a:p>
        </p:txBody>
      </p:sp>
      <p:sp>
        <p:nvSpPr>
          <p:cNvPr id="134147" name="Rectangle 3"/>
          <p:cNvSpPr>
            <a:spLocks noGrp="1" noChangeArrowheads="1"/>
          </p:cNvSpPr>
          <p:nvPr>
            <p:ph sz="quarter" idx="1"/>
          </p:nvPr>
        </p:nvSpPr>
        <p:spPr>
          <a:xfrm>
            <a:off x="467544" y="2132856"/>
            <a:ext cx="4392488" cy="3168352"/>
          </a:xfrm>
        </p:spPr>
        <p:txBody>
          <a:bodyPr>
            <a:normAutofit/>
          </a:bodyPr>
          <a:lstStyle/>
          <a:p>
            <a:pPr>
              <a:lnSpc>
                <a:spcPct val="90000"/>
              </a:lnSpc>
            </a:pPr>
            <a:r>
              <a:rPr lang="zh-CN" altLang="en-US" sz="2800" b="1" dirty="0" smtClean="0">
                <a:latin typeface="华文新魏" pitchFamily="2" charset="-122"/>
                <a:ea typeface="华文新魏" pitchFamily="2" charset="-122"/>
              </a:rPr>
              <a:t>新文化运动是从</a:t>
            </a:r>
            <a:r>
              <a:rPr lang="en-US" altLang="zh-CN" sz="2800" b="1" dirty="0" smtClean="0">
                <a:latin typeface="华文新魏" pitchFamily="2" charset="-122"/>
                <a:ea typeface="华文新魏" pitchFamily="2" charset="-122"/>
              </a:rPr>
              <a:t>1915</a:t>
            </a:r>
            <a:r>
              <a:rPr lang="zh-CN" altLang="en-US" sz="2800" b="1" dirty="0">
                <a:latin typeface="华文新魏" pitchFamily="2" charset="-122"/>
                <a:ea typeface="华文新魏" pitchFamily="2" charset="-122"/>
              </a:rPr>
              <a:t>年</a:t>
            </a:r>
            <a:r>
              <a:rPr lang="en-US" altLang="zh-CN" sz="2800" b="1" dirty="0">
                <a:latin typeface="华文新魏" pitchFamily="2" charset="-122"/>
                <a:ea typeface="华文新魏" pitchFamily="2" charset="-122"/>
              </a:rPr>
              <a:t>9</a:t>
            </a:r>
            <a:r>
              <a:rPr lang="zh-CN" altLang="en-US" sz="2800" b="1" dirty="0">
                <a:latin typeface="华文新魏" pitchFamily="2" charset="-122"/>
                <a:ea typeface="华文新魏" pitchFamily="2" charset="-122"/>
              </a:rPr>
              <a:t>月，陈独秀在上海创办</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青年杂志</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（后改名为</a:t>
            </a:r>
            <a:r>
              <a:rPr lang="en-US" altLang="zh-CN" sz="2800" b="1" dirty="0">
                <a:latin typeface="华文新魏" pitchFamily="2" charset="-122"/>
                <a:ea typeface="华文新魏" pitchFamily="2" charset="-122"/>
              </a:rPr>
              <a:t>《</a:t>
            </a:r>
            <a:r>
              <a:rPr lang="zh-CN" altLang="en-US" sz="2800" b="1" dirty="0">
                <a:latin typeface="华文新魏" pitchFamily="2" charset="-122"/>
                <a:ea typeface="华文新魏" pitchFamily="2" charset="-122"/>
              </a:rPr>
              <a:t>新青年</a:t>
            </a:r>
            <a:r>
              <a:rPr lang="en-US" altLang="zh-CN" sz="2800" b="1" dirty="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）开始的。</a:t>
            </a:r>
            <a:endParaRPr lang="en-US" altLang="zh-CN" sz="2800" b="1" dirty="0" smtClean="0">
              <a:latin typeface="华文新魏" pitchFamily="2" charset="-122"/>
              <a:ea typeface="华文新魏" pitchFamily="2" charset="-122"/>
            </a:endParaRPr>
          </a:p>
          <a:p>
            <a:pPr>
              <a:lnSpc>
                <a:spcPct val="90000"/>
              </a:lnSpc>
            </a:pP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新青年</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杂志和北京大学成了新文化运动的主要阵地。</a:t>
            </a:r>
            <a:endParaRPr lang="zh-CN" altLang="en-US" sz="2800" b="1" dirty="0">
              <a:latin typeface="华文新魏" pitchFamily="2" charset="-122"/>
              <a:ea typeface="华文新魏" pitchFamily="2" charset="-122"/>
            </a:endParaRPr>
          </a:p>
        </p:txBody>
      </p:sp>
      <p:pic>
        <p:nvPicPr>
          <p:cNvPr id="6" name="图片 5">
            <a:extLst>
              <a:ext uri="{FF2B5EF4-FFF2-40B4-BE49-F238E27FC236}">
                <a16:creationId xmlns:a16="http://schemas.microsoft.com/office/drawing/2014/main" xmlns="" id="{C6F38B8E-664D-44C9-A4DE-68651CF7B4C7}"/>
              </a:ext>
            </a:extLst>
          </p:cNvPr>
          <p:cNvPicPr>
            <a:picLocks noChangeAspect="1"/>
          </p:cNvPicPr>
          <p:nvPr/>
        </p:nvPicPr>
        <p:blipFill>
          <a:blip r:embed="rId2" cstate="print">
            <a:extLst/>
          </a:blip>
          <a:srcRect/>
          <a:stretch>
            <a:fillRect/>
          </a:stretch>
        </p:blipFill>
        <p:spPr>
          <a:xfrm>
            <a:off x="5508104" y="1340768"/>
            <a:ext cx="2298859" cy="3294837"/>
          </a:xfrm>
          <a:prstGeom prst="roundRect">
            <a:avLst>
              <a:gd name="adj" fmla="val 8594"/>
            </a:avLst>
          </a:prstGeom>
          <a:solidFill>
            <a:srgbClr val="FFFFFF">
              <a:shade val="85000"/>
            </a:srgbClr>
          </a:solidFill>
          <a:ln>
            <a:noFill/>
          </a:ln>
          <a:effectLst>
            <a:outerShdw blurRad="50800" dist="50800" dir="5400000" algn="ctr" rotWithShape="0">
              <a:schemeClr val="bg1"/>
            </a:outerShdw>
            <a:reflection blurRad="12700" stA="38000" endPos="28000" dist="5000" dir="5400000" sy="-100000" algn="bl" rotWithShape="0"/>
          </a:effectLst>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012160" y="476672"/>
            <a:ext cx="2843808" cy="4893647"/>
          </a:xfrm>
          <a:prstGeom prst="rect">
            <a:avLst/>
          </a:prstGeom>
        </p:spPr>
        <p:txBody>
          <a:bodyPr wrap="square">
            <a:spAutoFit/>
          </a:bodyPr>
          <a:lstStyle/>
          <a:p>
            <a:r>
              <a:rPr lang="en-US" altLang="zh-CN" sz="2400" b="1" dirty="0" smtClean="0">
                <a:latin typeface="+mn-ea"/>
              </a:rPr>
              <a:t>1920</a:t>
            </a:r>
            <a:r>
              <a:rPr lang="zh-CN" altLang="en-US" sz="2400" b="1" dirty="0" smtClean="0">
                <a:latin typeface="+mn-ea"/>
              </a:rPr>
              <a:t>年</a:t>
            </a:r>
            <a:r>
              <a:rPr lang="en-US" altLang="zh-CN" sz="2400" b="1" dirty="0" smtClean="0">
                <a:latin typeface="+mn-ea"/>
              </a:rPr>
              <a:t>8</a:t>
            </a:r>
            <a:r>
              <a:rPr lang="zh-CN" altLang="en-US" sz="2400" b="1" dirty="0" smtClean="0">
                <a:latin typeface="+mn-ea"/>
              </a:rPr>
              <a:t>月，</a:t>
            </a:r>
            <a:r>
              <a:rPr lang="zh-CN" altLang="en-US" sz="2400" b="1" dirty="0" smtClean="0">
                <a:solidFill>
                  <a:srgbClr val="FF0000"/>
                </a:solidFill>
                <a:latin typeface="+mn-ea"/>
              </a:rPr>
              <a:t>陈望道</a:t>
            </a:r>
            <a:r>
              <a:rPr lang="zh-CN" altLang="en-US" sz="2400" b="1" dirty="0" smtClean="0">
                <a:latin typeface="+mn-ea"/>
              </a:rPr>
              <a:t>翻译的</a:t>
            </a:r>
            <a:r>
              <a:rPr lang="en-US" altLang="zh-CN" sz="2400" b="1" dirty="0" smtClean="0">
                <a:latin typeface="+mn-ea"/>
              </a:rPr>
              <a:t>《</a:t>
            </a:r>
            <a:r>
              <a:rPr lang="zh-CN" altLang="en-US" sz="2400" b="1" dirty="0" smtClean="0">
                <a:solidFill>
                  <a:srgbClr val="FF0000"/>
                </a:solidFill>
                <a:latin typeface="+mn-ea"/>
              </a:rPr>
              <a:t>共产党宣言</a:t>
            </a:r>
            <a:r>
              <a:rPr lang="en-US" altLang="zh-CN" sz="2400" b="1" dirty="0" smtClean="0">
                <a:solidFill>
                  <a:srgbClr val="FF0000"/>
                </a:solidFill>
                <a:latin typeface="+mn-ea"/>
              </a:rPr>
              <a:t>》</a:t>
            </a:r>
            <a:r>
              <a:rPr lang="zh-CN" altLang="en-US" sz="2400" b="1" dirty="0" smtClean="0">
                <a:latin typeface="+mn-ea"/>
              </a:rPr>
              <a:t>（</a:t>
            </a:r>
            <a:r>
              <a:rPr lang="en-US" altLang="zh-CN" sz="2400" b="1" dirty="0" smtClean="0">
                <a:latin typeface="+mn-ea"/>
              </a:rPr>
              <a:t>28000</a:t>
            </a:r>
            <a:r>
              <a:rPr lang="zh-CN" altLang="en-US" sz="2400" b="1" dirty="0" smtClean="0">
                <a:latin typeface="+mn-ea"/>
              </a:rPr>
              <a:t>多字）中文全 译本公开出版。同月，恩格斯的</a:t>
            </a:r>
            <a:r>
              <a:rPr lang="en-US" altLang="zh-CN" sz="2400" b="1" dirty="0" smtClean="0">
                <a:solidFill>
                  <a:srgbClr val="FF0000"/>
                </a:solidFill>
                <a:latin typeface="+mn-ea"/>
              </a:rPr>
              <a:t>《</a:t>
            </a:r>
            <a:r>
              <a:rPr lang="zh-CN" altLang="en-US" sz="2400" b="1" dirty="0" smtClean="0">
                <a:solidFill>
                  <a:srgbClr val="FF0000"/>
                </a:solidFill>
                <a:latin typeface="+mn-ea"/>
              </a:rPr>
              <a:t>科学的社会主义</a:t>
            </a:r>
            <a:r>
              <a:rPr lang="en-US" altLang="zh-CN" sz="2400" b="1" dirty="0" smtClean="0">
                <a:solidFill>
                  <a:srgbClr val="FF0000"/>
                </a:solidFill>
                <a:latin typeface="+mn-ea"/>
              </a:rPr>
              <a:t>》</a:t>
            </a:r>
            <a:r>
              <a:rPr lang="zh-CN" altLang="en-US" sz="2400" b="1" dirty="0" smtClean="0">
                <a:latin typeface="+mn-ea"/>
              </a:rPr>
              <a:t>也公开 出版。之后，还陆续出版了若干种介绍马克思主义的著作， 如</a:t>
            </a:r>
            <a:r>
              <a:rPr lang="en-US" altLang="zh-CN" sz="2400" b="1" dirty="0" smtClean="0">
                <a:solidFill>
                  <a:srgbClr val="FF0000"/>
                </a:solidFill>
                <a:latin typeface="+mn-ea"/>
              </a:rPr>
              <a:t>《</a:t>
            </a:r>
            <a:r>
              <a:rPr lang="zh-CN" altLang="en-US" sz="2400" b="1" dirty="0" smtClean="0">
                <a:solidFill>
                  <a:srgbClr val="FF0000"/>
                </a:solidFill>
                <a:latin typeface="+mn-ea"/>
              </a:rPr>
              <a:t>马克思资本论入门</a:t>
            </a:r>
            <a:r>
              <a:rPr lang="en-US" altLang="zh-CN" sz="2400" b="1" dirty="0" smtClean="0">
                <a:solidFill>
                  <a:srgbClr val="FF0000"/>
                </a:solidFill>
                <a:latin typeface="+mn-ea"/>
              </a:rPr>
              <a:t>》</a:t>
            </a:r>
            <a:r>
              <a:rPr lang="zh-CN" altLang="en-US" sz="2400" b="1" dirty="0" smtClean="0">
                <a:latin typeface="+mn-ea"/>
              </a:rPr>
              <a:t>、</a:t>
            </a:r>
            <a:r>
              <a:rPr lang="en-US" altLang="zh-CN" sz="2400" b="1" dirty="0" smtClean="0">
                <a:solidFill>
                  <a:srgbClr val="FF0000"/>
                </a:solidFill>
                <a:latin typeface="+mn-ea"/>
              </a:rPr>
              <a:t>《</a:t>
            </a:r>
            <a:r>
              <a:rPr lang="zh-CN" altLang="en-US" sz="2400" b="1" dirty="0" smtClean="0">
                <a:solidFill>
                  <a:srgbClr val="FF0000"/>
                </a:solidFill>
                <a:latin typeface="+mn-ea"/>
              </a:rPr>
              <a:t>唯物史观解说</a:t>
            </a:r>
            <a:r>
              <a:rPr lang="en-US" altLang="zh-CN" sz="2400" b="1" dirty="0" smtClean="0">
                <a:solidFill>
                  <a:srgbClr val="FF0000"/>
                </a:solidFill>
                <a:latin typeface="+mn-ea"/>
              </a:rPr>
              <a:t>》</a:t>
            </a:r>
            <a:r>
              <a:rPr lang="zh-CN" altLang="en-US" sz="2400" b="1" dirty="0" smtClean="0">
                <a:latin typeface="+mn-ea"/>
              </a:rPr>
              <a:t>等。</a:t>
            </a:r>
          </a:p>
        </p:txBody>
      </p:sp>
      <p:grpSp>
        <p:nvGrpSpPr>
          <p:cNvPr id="8" name="组合 7"/>
          <p:cNvGrpSpPr/>
          <p:nvPr/>
        </p:nvGrpSpPr>
        <p:grpSpPr>
          <a:xfrm>
            <a:off x="395536" y="692696"/>
            <a:ext cx="5400600" cy="4968552"/>
            <a:chOff x="395536" y="548680"/>
            <a:chExt cx="5400600" cy="4968552"/>
          </a:xfrm>
        </p:grpSpPr>
        <p:grpSp>
          <p:nvGrpSpPr>
            <p:cNvPr id="7" name="组合 6"/>
            <p:cNvGrpSpPr/>
            <p:nvPr/>
          </p:nvGrpSpPr>
          <p:grpSpPr>
            <a:xfrm>
              <a:off x="395536" y="548680"/>
              <a:ext cx="5400600" cy="4968552"/>
              <a:chOff x="251520" y="112187"/>
              <a:chExt cx="4591050" cy="3722619"/>
            </a:xfrm>
          </p:grpSpPr>
          <p:pic>
            <p:nvPicPr>
              <p:cNvPr id="141314" name="Picture 2" descr="http://p0.ifengimg.com/pmop/2017/1020/35723488D3D59552EAB4E200E7E18979E7B5B158_size28_w482_h345.jpeg"/>
              <p:cNvPicPr>
                <a:picLocks noChangeAspect="1" noChangeArrowheads="1"/>
              </p:cNvPicPr>
              <p:nvPr/>
            </p:nvPicPr>
            <p:blipFill>
              <a:blip r:embed="rId2" cstate="print"/>
              <a:srcRect/>
              <a:stretch>
                <a:fillRect/>
              </a:stretch>
            </p:blipFill>
            <p:spPr bwMode="auto">
              <a:xfrm>
                <a:off x="899592" y="1012549"/>
                <a:ext cx="3942978" cy="2822257"/>
              </a:xfrm>
              <a:prstGeom prst="rect">
                <a:avLst/>
              </a:prstGeom>
              <a:noFill/>
            </p:spPr>
          </p:pic>
          <p:pic>
            <p:nvPicPr>
              <p:cNvPr id="141316" name="Picture 4" descr="http://p0.ifengimg.com/pmop/2017/1020/79761296D960B19590AAE1B1208AD3BDA3D5FA4F_size13_w243_h329.jpeg"/>
              <p:cNvPicPr>
                <a:picLocks noChangeAspect="1" noChangeArrowheads="1"/>
              </p:cNvPicPr>
              <p:nvPr/>
            </p:nvPicPr>
            <p:blipFill>
              <a:blip r:embed="rId3" cstate="print"/>
              <a:srcRect/>
              <a:stretch>
                <a:fillRect/>
              </a:stretch>
            </p:blipFill>
            <p:spPr bwMode="auto">
              <a:xfrm>
                <a:off x="251520" y="112187"/>
                <a:ext cx="1656184" cy="2242324"/>
              </a:xfrm>
              <a:prstGeom prst="rect">
                <a:avLst/>
              </a:prstGeom>
              <a:noFill/>
            </p:spPr>
          </p:pic>
        </p:grpSp>
        <p:sp>
          <p:nvSpPr>
            <p:cNvPr id="10" name="矩形 9"/>
            <p:cNvSpPr/>
            <p:nvPr/>
          </p:nvSpPr>
          <p:spPr>
            <a:xfrm>
              <a:off x="2339752" y="1124744"/>
              <a:ext cx="1574470" cy="276999"/>
            </a:xfrm>
            <a:prstGeom prst="rect">
              <a:avLst/>
            </a:prstGeom>
          </p:spPr>
          <p:txBody>
            <a:bodyPr wrap="none">
              <a:spAutoFit/>
            </a:bodyPr>
            <a:lstStyle/>
            <a:p>
              <a:r>
                <a:rPr lang="zh-CN" altLang="en-US" sz="1200" b="1" dirty="0" smtClean="0">
                  <a:latin typeface="+mn-ea"/>
                </a:rPr>
                <a:t>陈望道</a:t>
              </a:r>
              <a:r>
                <a:rPr lang="en-US" altLang="zh-CN" sz="1200" b="1" dirty="0" smtClean="0">
                  <a:latin typeface="+mn-ea"/>
                </a:rPr>
                <a:t>(1891--1977</a:t>
              </a:r>
              <a:r>
                <a:rPr lang="zh-CN" altLang="en-US" sz="1200" b="1" dirty="0" smtClean="0">
                  <a:latin typeface="+mn-ea"/>
                </a:rPr>
                <a:t>）</a:t>
              </a:r>
              <a:endParaRPr lang="zh-CN" altLang="en-US" sz="1200" dirty="0"/>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3"/>
          <p:cNvSpPr>
            <a:spLocks noGrp="1" noChangeArrowheads="1"/>
          </p:cNvSpPr>
          <p:nvPr>
            <p:ph sz="quarter" idx="1"/>
          </p:nvPr>
        </p:nvSpPr>
        <p:spPr>
          <a:xfrm>
            <a:off x="2987675" y="3573463"/>
            <a:ext cx="2736850" cy="1622425"/>
          </a:xfrm>
        </p:spPr>
        <p:txBody>
          <a:bodyPr/>
          <a:lstStyle/>
          <a:p>
            <a:r>
              <a:rPr lang="zh-CN" altLang="en-US" b="1"/>
              <a:t>中国要不要马克思主义、要不要革命</a:t>
            </a:r>
          </a:p>
        </p:txBody>
      </p:sp>
      <p:sp>
        <p:nvSpPr>
          <p:cNvPr id="145413" name="AutoShape 5"/>
          <p:cNvSpPr>
            <a:spLocks noChangeArrowheads="1"/>
          </p:cNvSpPr>
          <p:nvPr/>
        </p:nvSpPr>
        <p:spPr bwMode="auto">
          <a:xfrm rot="5400000">
            <a:off x="3994944" y="2061369"/>
            <a:ext cx="1368425" cy="935037"/>
          </a:xfrm>
          <a:prstGeom prst="notchedRightArrow">
            <a:avLst>
              <a:gd name="adj1" fmla="val 50000"/>
              <a:gd name="adj2" fmla="val 36587"/>
            </a:avLst>
          </a:prstGeom>
          <a:solidFill>
            <a:srgbClr val="FFFF00"/>
          </a:solidFill>
          <a:ln w="12700">
            <a:solidFill>
              <a:schemeClr val="tx1"/>
            </a:solidFill>
            <a:miter lim="800000"/>
            <a:headEnd/>
            <a:tailEnd/>
          </a:ln>
          <a:effectLst/>
        </p:spPr>
        <p:txBody>
          <a:bodyPr rot="10800000" vert="eaVert" wrap="none" anchor="ctr"/>
          <a:lstStyle/>
          <a:p>
            <a:pPr algn="ctr" eaLnBrk="0" hangingPunct="0"/>
            <a:r>
              <a:rPr lang="zh-CN" altLang="en-US" b="0">
                <a:solidFill>
                  <a:srgbClr val="FF0000"/>
                </a:solidFill>
                <a:effectLst>
                  <a:outerShdw blurRad="38100" dist="38100" dir="2700000" algn="tl">
                    <a:srgbClr val="000000"/>
                  </a:outerShdw>
                </a:effectLst>
                <a:latin typeface="Arial" pitchFamily="34" charset="0"/>
                <a:ea typeface="宋体" pitchFamily="2" charset="-122"/>
              </a:rPr>
              <a:t>焦</a:t>
            </a:r>
          </a:p>
          <a:p>
            <a:pPr algn="ctr" eaLnBrk="0" hangingPunct="0"/>
            <a:r>
              <a:rPr lang="zh-CN" altLang="en-US" b="0">
                <a:solidFill>
                  <a:srgbClr val="FF0000"/>
                </a:solidFill>
                <a:effectLst>
                  <a:outerShdw blurRad="38100" dist="38100" dir="2700000" algn="tl">
                    <a:srgbClr val="000000"/>
                  </a:outerShdw>
                </a:effectLst>
                <a:latin typeface="Arial" pitchFamily="34" charset="0"/>
                <a:ea typeface="宋体" pitchFamily="2" charset="-122"/>
              </a:rPr>
              <a:t>点</a:t>
            </a:r>
          </a:p>
        </p:txBody>
      </p:sp>
      <p:sp>
        <p:nvSpPr>
          <p:cNvPr id="145414" name="AutoShape 6"/>
          <p:cNvSpPr>
            <a:spLocks noChangeArrowheads="1"/>
          </p:cNvSpPr>
          <p:nvPr/>
        </p:nvSpPr>
        <p:spPr bwMode="auto">
          <a:xfrm>
            <a:off x="2339975" y="333375"/>
            <a:ext cx="4824413" cy="1152525"/>
          </a:xfrm>
          <a:prstGeom prst="irregularSeal1">
            <a:avLst/>
          </a:prstGeom>
          <a:solidFill>
            <a:srgbClr val="FFFFFF"/>
          </a:solidFill>
          <a:ln w="12700">
            <a:solidFill>
              <a:schemeClr val="tx1"/>
            </a:solidFill>
            <a:miter lim="800000"/>
            <a:headEnd/>
            <a:tailEnd/>
          </a:ln>
          <a:effectLst/>
        </p:spPr>
        <p:txBody>
          <a:bodyPr wrap="none" anchor="ctr"/>
          <a:lstStyle/>
          <a:p>
            <a:pPr algn="ctr" eaLnBrk="0" hangingPunct="0"/>
            <a:r>
              <a:rPr lang="zh-CN" altLang="en-US" sz="4000" b="1" dirty="0">
                <a:solidFill>
                  <a:schemeClr val="tx2"/>
                </a:solidFill>
                <a:effectLst>
                  <a:outerShdw blurRad="50000" dist="30000" dir="5400000" algn="tl" rotWithShape="0">
                    <a:srgbClr val="000000">
                      <a:alpha val="30000"/>
                    </a:srgbClr>
                  </a:outerShdw>
                </a:effectLst>
                <a:latin typeface="Times New Roman" pitchFamily="18" charset="0"/>
              </a:rPr>
              <a:t>问题与主义</a:t>
            </a:r>
          </a:p>
        </p:txBody>
      </p:sp>
      <p:pic>
        <p:nvPicPr>
          <p:cNvPr id="145415" name="Picture 7" descr="u=303502808,895620296&amp;fm=23&amp;gp=0"/>
          <p:cNvPicPr>
            <a:picLocks noChangeAspect="1" noChangeArrowheads="1"/>
          </p:cNvPicPr>
          <p:nvPr/>
        </p:nvPicPr>
        <p:blipFill>
          <a:blip r:embed="rId2" cstate="print"/>
          <a:srcRect/>
          <a:stretch>
            <a:fillRect/>
          </a:stretch>
        </p:blipFill>
        <p:spPr bwMode="auto">
          <a:xfrm>
            <a:off x="755576" y="2636912"/>
            <a:ext cx="1943100" cy="2424113"/>
          </a:xfrm>
          <a:prstGeom prst="rect">
            <a:avLst/>
          </a:prstGeom>
          <a:noFill/>
          <a:ln w="9525">
            <a:noFill/>
            <a:miter lim="800000"/>
            <a:headEnd/>
            <a:tailEnd/>
          </a:ln>
        </p:spPr>
      </p:pic>
      <p:sp>
        <p:nvSpPr>
          <p:cNvPr id="145416" name="Rectangle 8"/>
          <p:cNvSpPr>
            <a:spLocks noChangeArrowheads="1"/>
          </p:cNvSpPr>
          <p:nvPr/>
        </p:nvSpPr>
        <p:spPr bwMode="auto">
          <a:xfrm>
            <a:off x="611560" y="5157192"/>
            <a:ext cx="2273300" cy="366712"/>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sz="1800" b="1" dirty="0">
                <a:solidFill>
                  <a:schemeClr val="tx1"/>
                </a:solidFill>
                <a:latin typeface="Arial" pitchFamily="34" charset="0"/>
                <a:ea typeface="宋体" pitchFamily="2" charset="-122"/>
              </a:rPr>
              <a:t>胡适（</a:t>
            </a:r>
            <a:r>
              <a:rPr lang="en-US" altLang="zh-CN" sz="1800" b="1" dirty="0">
                <a:solidFill>
                  <a:schemeClr val="tx1"/>
                </a:solidFill>
                <a:latin typeface="Arial" pitchFamily="34" charset="0"/>
                <a:ea typeface="宋体" pitchFamily="2" charset="-122"/>
              </a:rPr>
              <a:t>1891--1962</a:t>
            </a:r>
            <a:r>
              <a:rPr lang="zh-CN" altLang="en-US" sz="1800" dirty="0">
                <a:solidFill>
                  <a:schemeClr val="tx1"/>
                </a:solidFill>
                <a:latin typeface="Arial" pitchFamily="34" charset="0"/>
                <a:ea typeface="宋体" pitchFamily="2" charset="-122"/>
              </a:rPr>
              <a:t>）</a:t>
            </a:r>
          </a:p>
        </p:txBody>
      </p:sp>
      <p:pic>
        <p:nvPicPr>
          <p:cNvPr id="145417" name="Picture 9" descr="u=843714529,2970610376&amp;fm=23&amp;gp=0"/>
          <p:cNvPicPr>
            <a:picLocks noChangeAspect="1" noChangeArrowheads="1"/>
          </p:cNvPicPr>
          <p:nvPr/>
        </p:nvPicPr>
        <p:blipFill>
          <a:blip r:embed="rId3" cstate="print"/>
          <a:srcRect/>
          <a:stretch>
            <a:fillRect/>
          </a:stretch>
        </p:blipFill>
        <p:spPr bwMode="auto">
          <a:xfrm>
            <a:off x="6372200" y="2348880"/>
            <a:ext cx="2286000" cy="2663825"/>
          </a:xfrm>
          <a:prstGeom prst="rect">
            <a:avLst/>
          </a:prstGeom>
          <a:noFill/>
          <a:ln w="9525">
            <a:noFill/>
            <a:miter lim="800000"/>
            <a:headEnd/>
            <a:tailEnd/>
          </a:ln>
        </p:spPr>
      </p:pic>
      <p:sp>
        <p:nvSpPr>
          <p:cNvPr id="145418" name="Rectangle 10"/>
          <p:cNvSpPr>
            <a:spLocks noChangeArrowheads="1"/>
          </p:cNvSpPr>
          <p:nvPr/>
        </p:nvSpPr>
        <p:spPr bwMode="auto">
          <a:xfrm>
            <a:off x="6084888" y="5013325"/>
            <a:ext cx="2592387" cy="396875"/>
          </a:xfrm>
          <a:prstGeom prst="rect">
            <a:avLst/>
          </a:prstGeom>
          <a:solidFill>
            <a:schemeClr val="bg1"/>
          </a:solidFill>
          <a:ln w="9525">
            <a:noFill/>
            <a:miter lim="800000"/>
            <a:headEnd/>
            <a:tailEnd/>
          </a:ln>
          <a:effectLst/>
        </p:spPr>
        <p:txBody>
          <a:bodyPr>
            <a:spAutoFit/>
          </a:bodyPr>
          <a:lstStyle/>
          <a:p>
            <a:r>
              <a:rPr lang="zh-CN" altLang="en-US" sz="1800" b="1" dirty="0">
                <a:solidFill>
                  <a:schemeClr val="tx1"/>
                </a:solidFill>
                <a:latin typeface="华文新魏" pitchFamily="2" charset="-122"/>
                <a:ea typeface="华文新魏" pitchFamily="2" charset="-122"/>
              </a:rPr>
              <a:t>李大钊（</a:t>
            </a:r>
            <a:r>
              <a:rPr lang="en-US" altLang="zh-CN" sz="1800" b="1" dirty="0">
                <a:solidFill>
                  <a:schemeClr val="tx1"/>
                </a:solidFill>
                <a:latin typeface="华文新魏" pitchFamily="2" charset="-122"/>
                <a:ea typeface="华文新魏" pitchFamily="2" charset="-122"/>
              </a:rPr>
              <a:t>1889--1927</a:t>
            </a:r>
            <a:r>
              <a:rPr lang="zh-CN" altLang="en-US" sz="2000" b="1" dirty="0">
                <a:solidFill>
                  <a:schemeClr val="tx1"/>
                </a:solidFill>
                <a:latin typeface="华文新魏" pitchFamily="2" charset="-122"/>
                <a:ea typeface="华文新魏" pitchFamily="2" charset="-122"/>
              </a:rPr>
              <a:t>）</a:t>
            </a:r>
            <a:endParaRPr lang="zh-CN" altLang="en-US" sz="2000" b="1" dirty="0">
              <a:solidFill>
                <a:srgbClr val="FF0000"/>
              </a:solidFill>
              <a:effectLst>
                <a:outerShdw blurRad="38100" dist="38100" dir="2700000" algn="tl">
                  <a:srgbClr val="C0C0C0"/>
                </a:outerShdw>
              </a:effectLst>
              <a:latin typeface="华文新魏" pitchFamily="2" charset="-122"/>
              <a:ea typeface="华文新魏" pitchFamily="2" charset="-122"/>
            </a:endParaRPr>
          </a:p>
        </p:txBody>
      </p:sp>
      <p:sp>
        <p:nvSpPr>
          <p:cNvPr id="145421" name="Rectangle 13"/>
          <p:cNvSpPr>
            <a:spLocks noChangeArrowheads="1"/>
          </p:cNvSpPr>
          <p:nvPr/>
        </p:nvSpPr>
        <p:spPr bwMode="auto">
          <a:xfrm>
            <a:off x="971600" y="5733256"/>
            <a:ext cx="6016391" cy="523220"/>
          </a:xfrm>
          <a:prstGeom prst="rect">
            <a:avLst/>
          </a:prstGeom>
          <a:noFill/>
          <a:ln w="19050">
            <a:noFill/>
            <a:miter lim="800000"/>
            <a:headEnd/>
            <a:tailEnd/>
          </a:ln>
          <a:effectLst>
            <a:outerShdw sy="50000" rotWithShape="0">
              <a:srgbClr val="808080">
                <a:alpha val="50000"/>
              </a:srgbClr>
            </a:outerShdw>
          </a:effectLst>
        </p:spPr>
        <p:txBody>
          <a:bodyPr wrap="none">
            <a:spAutoFit/>
          </a:bodyPr>
          <a:lstStyle/>
          <a:p>
            <a:pPr>
              <a:spcBef>
                <a:spcPct val="50000"/>
              </a:spcBef>
            </a:pPr>
            <a:r>
              <a:rPr lang="en-US" altLang="zh-CN" sz="2800" b="1" dirty="0">
                <a:latin typeface="+mn-ea"/>
              </a:rPr>
              <a:t>《</a:t>
            </a:r>
            <a:r>
              <a:rPr lang="zh-CN" altLang="en-US" sz="2800" b="1" dirty="0">
                <a:latin typeface="+mn-ea"/>
              </a:rPr>
              <a:t>多研究些问题，少谈些“主义” </a:t>
            </a:r>
            <a:r>
              <a:rPr lang="en-US" altLang="zh-CN" sz="2800" b="1" dirty="0">
                <a:latin typeface="+mn-ea"/>
              </a:rPr>
              <a:t>》</a:t>
            </a:r>
          </a:p>
        </p:txBody>
      </p:sp>
      <p:sp>
        <p:nvSpPr>
          <p:cNvPr id="145422" name="Rectangle 14"/>
          <p:cNvSpPr>
            <a:spLocks noChangeArrowheads="1"/>
          </p:cNvSpPr>
          <p:nvPr/>
        </p:nvSpPr>
        <p:spPr bwMode="auto">
          <a:xfrm>
            <a:off x="5796136" y="1484784"/>
            <a:ext cx="3474028" cy="523220"/>
          </a:xfrm>
          <a:prstGeom prst="rect">
            <a:avLst/>
          </a:prstGeom>
          <a:noFill/>
          <a:ln w="19050">
            <a:noFill/>
            <a:miter lim="800000"/>
            <a:headEnd/>
            <a:tailEnd/>
          </a:ln>
          <a:effectLst>
            <a:outerShdw sy="50000" rotWithShape="0">
              <a:srgbClr val="808080">
                <a:alpha val="50000"/>
              </a:srgbClr>
            </a:outerShdw>
          </a:effectLst>
        </p:spPr>
        <p:txBody>
          <a:bodyPr wrap="none">
            <a:spAutoFit/>
          </a:bodyPr>
          <a:lstStyle/>
          <a:p>
            <a:pPr>
              <a:spcBef>
                <a:spcPct val="50000"/>
              </a:spcBef>
            </a:pPr>
            <a:r>
              <a:rPr lang="en-US" altLang="zh-CN" sz="2800" b="1" dirty="0">
                <a:latin typeface="+mn-ea"/>
              </a:rPr>
              <a:t>《</a:t>
            </a:r>
            <a:r>
              <a:rPr lang="zh-CN" altLang="en-US" sz="2800" b="1" dirty="0">
                <a:latin typeface="+mn-ea"/>
              </a:rPr>
              <a:t>再论问题与主义</a:t>
            </a:r>
            <a:r>
              <a:rPr lang="en-US" altLang="zh-CN" sz="2800" b="1" dirty="0">
                <a:latin typeface="+mn-ea"/>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5418"/>
                                        </p:tgtEl>
                                        <p:attrNameLst>
                                          <p:attrName>style.visibility</p:attrName>
                                        </p:attrNameLst>
                                      </p:cBhvr>
                                      <p:to>
                                        <p:strVal val="visible"/>
                                      </p:to>
                                    </p:set>
                                    <p:animEffect transition="in" filter="wipe(left)">
                                      <p:cBhvr>
                                        <p:cTn id="7" dur="500"/>
                                        <p:tgtEl>
                                          <p:spTgt spid="145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8"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AutoShape 2"/>
          <p:cNvSpPr>
            <a:spLocks noChangeArrowheads="1"/>
          </p:cNvSpPr>
          <p:nvPr/>
        </p:nvSpPr>
        <p:spPr bwMode="auto">
          <a:xfrm>
            <a:off x="2268538" y="1052513"/>
            <a:ext cx="4824412" cy="1584325"/>
          </a:xfrm>
          <a:prstGeom prst="irregularSeal1">
            <a:avLst/>
          </a:prstGeom>
          <a:solidFill>
            <a:srgbClr val="CCFFFF"/>
          </a:solidFill>
          <a:ln w="12700">
            <a:solidFill>
              <a:schemeClr val="tx1"/>
            </a:solidFill>
            <a:miter lim="800000"/>
            <a:headEnd/>
            <a:tailEnd/>
          </a:ln>
          <a:effectLst/>
        </p:spPr>
        <p:txBody>
          <a:bodyPr wrap="none" anchor="ctr"/>
          <a:lstStyle/>
          <a:p>
            <a:pPr algn="ctr" eaLnBrk="0" hangingPunct="0"/>
            <a:r>
              <a:rPr lang="zh-CN" altLang="en-US" sz="3600" b="1" dirty="0">
                <a:solidFill>
                  <a:schemeClr val="tx2"/>
                </a:solidFill>
                <a:effectLst>
                  <a:outerShdw blurRad="50000" dist="30000" dir="5400000" algn="tl" rotWithShape="0">
                    <a:srgbClr val="000000">
                      <a:alpha val="30000"/>
                    </a:srgbClr>
                  </a:outerShdw>
                </a:effectLst>
                <a:latin typeface="Times New Roman" pitchFamily="18" charset="0"/>
              </a:rPr>
              <a:t>关于社会主义的论战</a:t>
            </a:r>
          </a:p>
        </p:txBody>
      </p:sp>
      <p:sp>
        <p:nvSpPr>
          <p:cNvPr id="73731" name="AutoShape 3"/>
          <p:cNvSpPr>
            <a:spLocks noChangeArrowheads="1"/>
          </p:cNvSpPr>
          <p:nvPr/>
        </p:nvSpPr>
        <p:spPr bwMode="auto">
          <a:xfrm rot="5400000">
            <a:off x="4139406" y="2997994"/>
            <a:ext cx="1368425" cy="935038"/>
          </a:xfrm>
          <a:prstGeom prst="notchedRightArrow">
            <a:avLst>
              <a:gd name="adj1" fmla="val 50000"/>
              <a:gd name="adj2" fmla="val 36587"/>
            </a:avLst>
          </a:prstGeom>
          <a:solidFill>
            <a:srgbClr val="FFFF00"/>
          </a:solidFill>
          <a:ln w="12700">
            <a:solidFill>
              <a:schemeClr val="tx1"/>
            </a:solidFill>
            <a:miter lim="800000"/>
            <a:headEnd/>
            <a:tailEnd/>
          </a:ln>
          <a:effectLst/>
        </p:spPr>
        <p:txBody>
          <a:bodyPr rot="10800000" vert="eaVert" wrap="none" anchor="ctr"/>
          <a:lstStyle/>
          <a:p>
            <a:pPr algn="ctr" eaLnBrk="0" hangingPunct="0"/>
            <a:r>
              <a:rPr lang="zh-CN" altLang="en-US" b="0">
                <a:solidFill>
                  <a:srgbClr val="FF0000"/>
                </a:solidFill>
                <a:effectLst>
                  <a:outerShdw blurRad="38100" dist="38100" dir="2700000" algn="tl">
                    <a:srgbClr val="000000"/>
                  </a:outerShdw>
                </a:effectLst>
                <a:latin typeface="Arial" pitchFamily="34" charset="0"/>
                <a:ea typeface="宋体" pitchFamily="2" charset="-122"/>
              </a:rPr>
              <a:t>焦</a:t>
            </a:r>
          </a:p>
          <a:p>
            <a:pPr algn="ctr" eaLnBrk="0" hangingPunct="0"/>
            <a:r>
              <a:rPr lang="zh-CN" altLang="en-US" b="0">
                <a:solidFill>
                  <a:srgbClr val="FF0000"/>
                </a:solidFill>
                <a:effectLst>
                  <a:outerShdw blurRad="38100" dist="38100" dir="2700000" algn="tl">
                    <a:srgbClr val="000000"/>
                  </a:outerShdw>
                </a:effectLst>
                <a:latin typeface="Arial" pitchFamily="34" charset="0"/>
                <a:ea typeface="宋体" pitchFamily="2" charset="-122"/>
              </a:rPr>
              <a:t>点</a:t>
            </a:r>
          </a:p>
        </p:txBody>
      </p:sp>
      <p:sp>
        <p:nvSpPr>
          <p:cNvPr id="73732" name="Rectangle 4"/>
          <p:cNvSpPr>
            <a:spLocks noChangeArrowheads="1"/>
          </p:cNvSpPr>
          <p:nvPr/>
        </p:nvSpPr>
        <p:spPr bwMode="auto">
          <a:xfrm>
            <a:off x="323528" y="2924944"/>
            <a:ext cx="2736850" cy="366713"/>
          </a:xfrm>
          <a:prstGeom prst="rect">
            <a:avLst/>
          </a:prstGeom>
          <a:noFill/>
          <a:ln w="9525">
            <a:noFill/>
            <a:miter lim="800000"/>
            <a:headEnd/>
            <a:tailEnd/>
          </a:ln>
          <a:effectLst>
            <a:outerShdw sy="50000" rotWithShape="0">
              <a:srgbClr val="808080">
                <a:alpha val="50000"/>
              </a:srgbClr>
            </a:outerShdw>
          </a:effectLst>
        </p:spPr>
        <p:txBody>
          <a:bodyPr anchor="ctr">
            <a:spAutoFit/>
          </a:bodyPr>
          <a:lstStyle/>
          <a:p>
            <a:r>
              <a:rPr lang="zh-CN" altLang="en-US" sz="1800" b="1" dirty="0">
                <a:solidFill>
                  <a:schemeClr val="tx1"/>
                </a:solidFill>
                <a:latin typeface="华文新魏" pitchFamily="2" charset="-122"/>
                <a:ea typeface="华文新魏" pitchFamily="2" charset="-122"/>
                <a:sym typeface="Arial" pitchFamily="34" charset="0"/>
              </a:rPr>
              <a:t>张东荪（1886--1973 ）</a:t>
            </a:r>
          </a:p>
        </p:txBody>
      </p:sp>
      <p:pic>
        <p:nvPicPr>
          <p:cNvPr id="73733" name="Picture 5" descr="a1ec08fa513d2697832365a455fbb2fb4216d853"/>
          <p:cNvPicPr>
            <a:picLocks noChangeAspect="1" noChangeArrowheads="1"/>
          </p:cNvPicPr>
          <p:nvPr/>
        </p:nvPicPr>
        <p:blipFill>
          <a:blip r:embed="rId2" cstate="print"/>
          <a:srcRect/>
          <a:stretch>
            <a:fillRect/>
          </a:stretch>
        </p:blipFill>
        <p:spPr bwMode="auto">
          <a:xfrm>
            <a:off x="395288" y="260350"/>
            <a:ext cx="2173287" cy="2554288"/>
          </a:xfrm>
          <a:prstGeom prst="rect">
            <a:avLst/>
          </a:prstGeom>
          <a:noFill/>
          <a:ln w="9525">
            <a:noFill/>
            <a:miter lim="800000"/>
            <a:headEnd/>
            <a:tailEnd/>
          </a:ln>
        </p:spPr>
      </p:pic>
      <p:sp>
        <p:nvSpPr>
          <p:cNvPr id="73734" name="Rectangle 6"/>
          <p:cNvSpPr>
            <a:spLocks noChangeArrowheads="1"/>
          </p:cNvSpPr>
          <p:nvPr/>
        </p:nvSpPr>
        <p:spPr bwMode="auto">
          <a:xfrm>
            <a:off x="6659563" y="2779991"/>
            <a:ext cx="2133918" cy="369332"/>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b="1" dirty="0">
                <a:latin typeface="华文新魏" pitchFamily="2" charset="-122"/>
                <a:ea typeface="华文新魏" pitchFamily="2" charset="-122"/>
                <a:sym typeface="Arial" pitchFamily="34" charset="0"/>
              </a:rPr>
              <a:t>李达(1890--1966） </a:t>
            </a:r>
          </a:p>
        </p:txBody>
      </p:sp>
      <p:pic>
        <p:nvPicPr>
          <p:cNvPr id="73735" name="Picture 7" descr="u=2509372810,557874752&amp;fm=23&amp;gp=0"/>
          <p:cNvPicPr>
            <a:picLocks noChangeAspect="1" noChangeArrowheads="1"/>
          </p:cNvPicPr>
          <p:nvPr/>
        </p:nvPicPr>
        <p:blipFill>
          <a:blip r:embed="rId3" cstate="print"/>
          <a:srcRect/>
          <a:stretch>
            <a:fillRect/>
          </a:stretch>
        </p:blipFill>
        <p:spPr bwMode="auto">
          <a:xfrm>
            <a:off x="6948488" y="260350"/>
            <a:ext cx="1857375" cy="2497138"/>
          </a:xfrm>
          <a:prstGeom prst="rect">
            <a:avLst/>
          </a:prstGeom>
          <a:noFill/>
          <a:ln w="9525">
            <a:noFill/>
            <a:miter lim="800000"/>
            <a:headEnd/>
            <a:tailEnd/>
          </a:ln>
        </p:spPr>
      </p:pic>
      <p:sp>
        <p:nvSpPr>
          <p:cNvPr id="73736" name="Rectangle 8"/>
          <p:cNvSpPr>
            <a:spLocks noChangeArrowheads="1"/>
          </p:cNvSpPr>
          <p:nvPr/>
        </p:nvSpPr>
        <p:spPr bwMode="auto">
          <a:xfrm>
            <a:off x="252413" y="5876925"/>
            <a:ext cx="2566987" cy="366713"/>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b="1" dirty="0">
                <a:latin typeface="华文新魏" pitchFamily="2" charset="-122"/>
                <a:ea typeface="华文新魏" pitchFamily="2" charset="-122"/>
                <a:sym typeface="Arial" pitchFamily="34" charset="0"/>
              </a:rPr>
              <a:t>梁启超（</a:t>
            </a:r>
            <a:r>
              <a:rPr lang="en-US" altLang="zh-CN" b="1" dirty="0">
                <a:latin typeface="华文新魏" pitchFamily="2" charset="-122"/>
                <a:ea typeface="华文新魏" pitchFamily="2" charset="-122"/>
                <a:sym typeface="Arial" pitchFamily="34" charset="0"/>
              </a:rPr>
              <a:t>1873--1929</a:t>
            </a:r>
            <a:r>
              <a:rPr lang="zh-CN" altLang="en-US" b="1" dirty="0">
                <a:latin typeface="华文新魏" pitchFamily="2" charset="-122"/>
                <a:ea typeface="华文新魏" pitchFamily="2" charset="-122"/>
                <a:sym typeface="Arial" pitchFamily="34" charset="0"/>
              </a:rPr>
              <a:t>） </a:t>
            </a:r>
          </a:p>
        </p:txBody>
      </p:sp>
      <p:pic>
        <p:nvPicPr>
          <p:cNvPr id="73737" name="Picture 9" descr="u=2516789258,3920278373&amp;fm=23&amp;gp=0"/>
          <p:cNvPicPr>
            <a:picLocks noChangeAspect="1" noChangeArrowheads="1"/>
          </p:cNvPicPr>
          <p:nvPr/>
        </p:nvPicPr>
        <p:blipFill>
          <a:blip r:embed="rId4" cstate="print"/>
          <a:srcRect/>
          <a:stretch>
            <a:fillRect/>
          </a:stretch>
        </p:blipFill>
        <p:spPr bwMode="auto">
          <a:xfrm>
            <a:off x="323850" y="3429000"/>
            <a:ext cx="2028825" cy="2497138"/>
          </a:xfrm>
          <a:prstGeom prst="rect">
            <a:avLst/>
          </a:prstGeom>
          <a:noFill/>
          <a:ln w="9525">
            <a:noFill/>
            <a:miter lim="800000"/>
            <a:headEnd/>
            <a:tailEnd/>
          </a:ln>
        </p:spPr>
      </p:pic>
      <p:pic>
        <p:nvPicPr>
          <p:cNvPr id="73738" name="Picture 10" descr="u=257862977,1476816670&amp;fm=23&amp;gp=0"/>
          <p:cNvPicPr>
            <a:picLocks noChangeAspect="1" noChangeArrowheads="1"/>
          </p:cNvPicPr>
          <p:nvPr/>
        </p:nvPicPr>
        <p:blipFill>
          <a:blip r:embed="rId5" cstate="print"/>
          <a:srcRect/>
          <a:stretch>
            <a:fillRect/>
          </a:stretch>
        </p:blipFill>
        <p:spPr bwMode="auto">
          <a:xfrm>
            <a:off x="6948488" y="3357563"/>
            <a:ext cx="1909762" cy="2568575"/>
          </a:xfrm>
          <a:prstGeom prst="rect">
            <a:avLst/>
          </a:prstGeom>
          <a:noFill/>
          <a:ln w="9525">
            <a:noFill/>
            <a:miter lim="800000"/>
            <a:headEnd/>
            <a:tailEnd/>
          </a:ln>
        </p:spPr>
      </p:pic>
      <p:sp>
        <p:nvSpPr>
          <p:cNvPr id="73739" name="Rectangle 11"/>
          <p:cNvSpPr>
            <a:spLocks noChangeArrowheads="1"/>
          </p:cNvSpPr>
          <p:nvPr/>
        </p:nvSpPr>
        <p:spPr bwMode="auto">
          <a:xfrm>
            <a:off x="2411413" y="4578350"/>
            <a:ext cx="4681537" cy="531813"/>
          </a:xfrm>
          <a:prstGeom prst="rect">
            <a:avLst/>
          </a:prstGeom>
          <a:noFill/>
          <a:ln w="12700">
            <a:solidFill>
              <a:srgbClr val="33CCFF"/>
            </a:solidFill>
            <a:miter lim="800000"/>
            <a:headEnd/>
            <a:tailEnd/>
          </a:ln>
          <a:effectLst/>
        </p:spPr>
        <p:txBody>
          <a:bodyPr anchor="ctr">
            <a:spAutoFit/>
          </a:bodyPr>
          <a:lstStyle/>
          <a:p>
            <a:r>
              <a:rPr lang="zh-CN" altLang="en-US" sz="2800" b="1" dirty="0">
                <a:solidFill>
                  <a:schemeClr val="tx1"/>
                </a:solidFill>
                <a:latin typeface="华文新魏" pitchFamily="2" charset="-122"/>
                <a:ea typeface="华文新魏" pitchFamily="2" charset="-122"/>
              </a:rPr>
              <a:t>社会主义是否适合中国国情</a:t>
            </a:r>
          </a:p>
        </p:txBody>
      </p:sp>
      <p:sp>
        <p:nvSpPr>
          <p:cNvPr id="73740" name="Rectangle 12"/>
          <p:cNvSpPr>
            <a:spLocks noChangeArrowheads="1"/>
          </p:cNvSpPr>
          <p:nvPr/>
        </p:nvSpPr>
        <p:spPr bwMode="auto">
          <a:xfrm>
            <a:off x="6372225" y="5920859"/>
            <a:ext cx="2576346" cy="369332"/>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b="1" dirty="0">
                <a:latin typeface="华文新魏" pitchFamily="2" charset="-122"/>
                <a:ea typeface="华文新魏" pitchFamily="2" charset="-122"/>
                <a:sym typeface="Arial" pitchFamily="34" charset="0"/>
              </a:rPr>
              <a:t>陈独秀（</a:t>
            </a:r>
            <a:r>
              <a:rPr lang="en-US" altLang="zh-CN" b="1" dirty="0">
                <a:latin typeface="华文新魏" pitchFamily="2" charset="-122"/>
                <a:ea typeface="华文新魏" pitchFamily="2" charset="-122"/>
                <a:sym typeface="Arial" pitchFamily="34" charset="0"/>
              </a:rPr>
              <a:t>1879--1942</a:t>
            </a:r>
            <a:r>
              <a:rPr lang="zh-CN" altLang="en-US" b="1" dirty="0">
                <a:latin typeface="华文新魏" pitchFamily="2" charset="-122"/>
                <a:ea typeface="华文新魏" pitchFamily="2" charset="-122"/>
                <a:sym typeface="Arial" pitchFamily="34" charset="0"/>
              </a:rPr>
              <a:t>） </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AutoShape 2"/>
          <p:cNvSpPr>
            <a:spLocks noChangeArrowheads="1"/>
          </p:cNvSpPr>
          <p:nvPr/>
        </p:nvSpPr>
        <p:spPr bwMode="auto">
          <a:xfrm>
            <a:off x="2123728" y="764704"/>
            <a:ext cx="5400675" cy="1492250"/>
          </a:xfrm>
          <a:prstGeom prst="irregularSeal1">
            <a:avLst/>
          </a:prstGeom>
          <a:solidFill>
            <a:srgbClr val="CCFFFF"/>
          </a:solidFill>
          <a:ln w="12700">
            <a:solidFill>
              <a:schemeClr val="tx1"/>
            </a:solidFill>
            <a:miter lim="800000"/>
            <a:headEnd/>
            <a:tailEnd/>
          </a:ln>
          <a:effectLst/>
        </p:spPr>
        <p:txBody>
          <a:bodyPr wrap="none" anchor="ctr"/>
          <a:lstStyle/>
          <a:p>
            <a:pPr algn="ctr" eaLnBrk="0" hangingPunct="0"/>
            <a:r>
              <a:rPr lang="zh-CN" altLang="en-US" sz="3600" b="1" dirty="0">
                <a:solidFill>
                  <a:schemeClr val="tx2"/>
                </a:solidFill>
                <a:effectLst>
                  <a:outerShdw blurRad="50000" dist="30000" dir="5400000" algn="tl" rotWithShape="0">
                    <a:srgbClr val="000000">
                      <a:alpha val="30000"/>
                    </a:srgbClr>
                  </a:outerShdw>
                </a:effectLst>
                <a:latin typeface="Times New Roman" pitchFamily="18" charset="0"/>
              </a:rPr>
              <a:t>同无政府主义论战</a:t>
            </a:r>
          </a:p>
        </p:txBody>
      </p:sp>
      <p:sp>
        <p:nvSpPr>
          <p:cNvPr id="74755" name="AutoShape 3"/>
          <p:cNvSpPr>
            <a:spLocks noChangeArrowheads="1"/>
          </p:cNvSpPr>
          <p:nvPr/>
        </p:nvSpPr>
        <p:spPr bwMode="auto">
          <a:xfrm rot="5400000">
            <a:off x="3923506" y="2566194"/>
            <a:ext cx="1368425" cy="935038"/>
          </a:xfrm>
          <a:prstGeom prst="notchedRightArrow">
            <a:avLst>
              <a:gd name="adj1" fmla="val 50000"/>
              <a:gd name="adj2" fmla="val 36587"/>
            </a:avLst>
          </a:prstGeom>
          <a:solidFill>
            <a:srgbClr val="FFFF00"/>
          </a:solidFill>
          <a:ln w="12700">
            <a:solidFill>
              <a:schemeClr val="tx1"/>
            </a:solidFill>
            <a:miter lim="800000"/>
            <a:headEnd/>
            <a:tailEnd/>
          </a:ln>
          <a:effectLst/>
        </p:spPr>
        <p:txBody>
          <a:bodyPr rot="10800000" vert="eaVert" wrap="none" anchor="ctr"/>
          <a:lstStyle/>
          <a:p>
            <a:pPr algn="ctr" eaLnBrk="0" hangingPunct="0"/>
            <a:r>
              <a:rPr lang="zh-CN" altLang="en-US" b="0">
                <a:solidFill>
                  <a:srgbClr val="FF0000"/>
                </a:solidFill>
                <a:effectLst>
                  <a:outerShdw blurRad="38100" dist="38100" dir="2700000" algn="tl">
                    <a:srgbClr val="000000"/>
                  </a:outerShdw>
                </a:effectLst>
                <a:latin typeface="Arial" pitchFamily="34" charset="0"/>
                <a:ea typeface="宋体" pitchFamily="2" charset="-122"/>
              </a:rPr>
              <a:t>焦</a:t>
            </a:r>
          </a:p>
          <a:p>
            <a:pPr algn="ctr" eaLnBrk="0" hangingPunct="0"/>
            <a:r>
              <a:rPr lang="zh-CN" altLang="en-US" b="0">
                <a:solidFill>
                  <a:srgbClr val="FF0000"/>
                </a:solidFill>
                <a:effectLst>
                  <a:outerShdw blurRad="38100" dist="38100" dir="2700000" algn="tl">
                    <a:srgbClr val="000000"/>
                  </a:outerShdw>
                </a:effectLst>
                <a:latin typeface="Arial" pitchFamily="34" charset="0"/>
                <a:ea typeface="宋体" pitchFamily="2" charset="-122"/>
              </a:rPr>
              <a:t>点</a:t>
            </a:r>
          </a:p>
        </p:txBody>
      </p:sp>
      <p:sp>
        <p:nvSpPr>
          <p:cNvPr id="74756" name="Rectangle 4"/>
          <p:cNvSpPr>
            <a:spLocks noChangeArrowheads="1"/>
          </p:cNvSpPr>
          <p:nvPr/>
        </p:nvSpPr>
        <p:spPr bwMode="auto">
          <a:xfrm>
            <a:off x="3132138" y="4225835"/>
            <a:ext cx="3384550" cy="1200329"/>
          </a:xfrm>
          <a:prstGeom prst="rect">
            <a:avLst/>
          </a:prstGeom>
          <a:noFill/>
          <a:ln w="12700">
            <a:solidFill>
              <a:srgbClr val="33CCFF"/>
            </a:solidFill>
            <a:miter lim="800000"/>
            <a:headEnd/>
            <a:tailEnd/>
          </a:ln>
          <a:effectLst/>
        </p:spPr>
        <p:txBody>
          <a:bodyPr anchor="ctr">
            <a:spAutoFit/>
          </a:bodyPr>
          <a:lstStyle/>
          <a:p>
            <a:r>
              <a:rPr lang="zh-CN" altLang="en-US" sz="2400" b="1" dirty="0">
                <a:solidFill>
                  <a:schemeClr val="tx2">
                    <a:lumMod val="90000"/>
                    <a:lumOff val="10000"/>
                  </a:schemeClr>
                </a:solidFill>
                <a:latin typeface="华文新魏" pitchFamily="2" charset="-122"/>
                <a:ea typeface="华文新魏" pitchFamily="2" charset="-122"/>
              </a:rPr>
              <a:t>实行社会革命还是实行社会改良，需不需要建立无产阶级政党。</a:t>
            </a:r>
          </a:p>
        </p:txBody>
      </p:sp>
      <p:pic>
        <p:nvPicPr>
          <p:cNvPr id="74757" name="Picture 5" descr="u=2509372810,557874752&amp;fm=23&amp;gp=0"/>
          <p:cNvPicPr>
            <a:picLocks noChangeAspect="1" noChangeArrowheads="1"/>
          </p:cNvPicPr>
          <p:nvPr/>
        </p:nvPicPr>
        <p:blipFill>
          <a:blip r:embed="rId2" cstate="print"/>
          <a:srcRect/>
          <a:stretch>
            <a:fillRect/>
          </a:stretch>
        </p:blipFill>
        <p:spPr bwMode="auto">
          <a:xfrm>
            <a:off x="6948488" y="260350"/>
            <a:ext cx="1857375" cy="2497138"/>
          </a:xfrm>
          <a:prstGeom prst="rect">
            <a:avLst/>
          </a:prstGeom>
          <a:noFill/>
          <a:ln w="9525">
            <a:noFill/>
            <a:miter lim="800000"/>
            <a:headEnd/>
            <a:tailEnd/>
          </a:ln>
        </p:spPr>
      </p:pic>
      <p:sp>
        <p:nvSpPr>
          <p:cNvPr id="74758" name="Rectangle 6"/>
          <p:cNvSpPr>
            <a:spLocks noChangeArrowheads="1"/>
          </p:cNvSpPr>
          <p:nvPr/>
        </p:nvSpPr>
        <p:spPr bwMode="auto">
          <a:xfrm>
            <a:off x="6659563" y="2779991"/>
            <a:ext cx="2133918" cy="369332"/>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b="1" dirty="0">
                <a:latin typeface="华文新魏" pitchFamily="2" charset="-122"/>
                <a:ea typeface="华文新魏" pitchFamily="2" charset="-122"/>
                <a:sym typeface="Arial" pitchFamily="34" charset="0"/>
              </a:rPr>
              <a:t>李达</a:t>
            </a:r>
            <a:r>
              <a:rPr lang="en-US" altLang="zh-CN" b="1" dirty="0">
                <a:latin typeface="华文新魏" pitchFamily="2" charset="-122"/>
                <a:ea typeface="华文新魏" pitchFamily="2" charset="-122"/>
                <a:sym typeface="Arial" pitchFamily="34" charset="0"/>
              </a:rPr>
              <a:t>(1890--1966</a:t>
            </a:r>
            <a:r>
              <a:rPr lang="zh-CN" altLang="en-US" b="1" dirty="0">
                <a:latin typeface="华文新魏" pitchFamily="2" charset="-122"/>
                <a:ea typeface="华文新魏" pitchFamily="2" charset="-122"/>
                <a:sym typeface="Arial" pitchFamily="34" charset="0"/>
              </a:rPr>
              <a:t>） </a:t>
            </a:r>
          </a:p>
        </p:txBody>
      </p:sp>
      <p:pic>
        <p:nvPicPr>
          <p:cNvPr id="74759" name="Picture 7" descr="u=257862977,1476816670&amp;fm=23&amp;gp=0"/>
          <p:cNvPicPr>
            <a:picLocks noChangeAspect="1" noChangeArrowheads="1"/>
          </p:cNvPicPr>
          <p:nvPr/>
        </p:nvPicPr>
        <p:blipFill>
          <a:blip r:embed="rId3" cstate="print"/>
          <a:srcRect/>
          <a:stretch>
            <a:fillRect/>
          </a:stretch>
        </p:blipFill>
        <p:spPr bwMode="auto">
          <a:xfrm>
            <a:off x="6948488" y="3357563"/>
            <a:ext cx="1909762" cy="2568575"/>
          </a:xfrm>
          <a:prstGeom prst="rect">
            <a:avLst/>
          </a:prstGeom>
          <a:noFill/>
          <a:ln w="9525">
            <a:noFill/>
            <a:miter lim="800000"/>
            <a:headEnd/>
            <a:tailEnd/>
          </a:ln>
        </p:spPr>
      </p:pic>
      <p:sp>
        <p:nvSpPr>
          <p:cNvPr id="74760" name="Rectangle 8"/>
          <p:cNvSpPr>
            <a:spLocks noChangeArrowheads="1"/>
          </p:cNvSpPr>
          <p:nvPr/>
        </p:nvSpPr>
        <p:spPr bwMode="auto">
          <a:xfrm>
            <a:off x="6372225" y="5921375"/>
            <a:ext cx="2566988" cy="366713"/>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b="1" dirty="0">
                <a:latin typeface="华文新魏" pitchFamily="2" charset="-122"/>
                <a:ea typeface="华文新魏" pitchFamily="2" charset="-122"/>
                <a:sym typeface="Arial" pitchFamily="34" charset="0"/>
              </a:rPr>
              <a:t>陈独秀（</a:t>
            </a:r>
            <a:r>
              <a:rPr lang="en-US" altLang="zh-CN" b="1" dirty="0">
                <a:latin typeface="华文新魏" pitchFamily="2" charset="-122"/>
                <a:ea typeface="华文新魏" pitchFamily="2" charset="-122"/>
                <a:sym typeface="Arial" pitchFamily="34" charset="0"/>
              </a:rPr>
              <a:t>1879--1942</a:t>
            </a:r>
            <a:r>
              <a:rPr lang="zh-CN" altLang="en-US" b="1" dirty="0">
                <a:latin typeface="华文新魏" pitchFamily="2" charset="-122"/>
                <a:ea typeface="华文新魏" pitchFamily="2" charset="-122"/>
                <a:sym typeface="Arial" pitchFamily="34" charset="0"/>
              </a:rPr>
              <a:t>） </a:t>
            </a:r>
          </a:p>
        </p:txBody>
      </p:sp>
      <p:pic>
        <p:nvPicPr>
          <p:cNvPr id="74761" name="Picture 9" descr="u=941403672,1387013958&amp;fm=21&amp;gp=0"/>
          <p:cNvPicPr>
            <a:picLocks noChangeAspect="1" noChangeArrowheads="1"/>
          </p:cNvPicPr>
          <p:nvPr/>
        </p:nvPicPr>
        <p:blipFill>
          <a:blip r:embed="rId4" cstate="print"/>
          <a:srcRect/>
          <a:stretch>
            <a:fillRect/>
          </a:stretch>
        </p:blipFill>
        <p:spPr bwMode="auto">
          <a:xfrm>
            <a:off x="755650" y="260350"/>
            <a:ext cx="1504950" cy="2095500"/>
          </a:xfrm>
          <a:prstGeom prst="rect">
            <a:avLst/>
          </a:prstGeom>
          <a:noFill/>
          <a:ln w="9525">
            <a:noFill/>
            <a:miter lim="800000"/>
            <a:headEnd/>
            <a:tailEnd/>
          </a:ln>
        </p:spPr>
      </p:pic>
      <p:pic>
        <p:nvPicPr>
          <p:cNvPr id="74762" name="Picture 10" descr="u=1793323512,2379026376&amp;fm=23&amp;gp=0"/>
          <p:cNvPicPr>
            <a:picLocks noChangeAspect="1" noChangeArrowheads="1"/>
          </p:cNvPicPr>
          <p:nvPr/>
        </p:nvPicPr>
        <p:blipFill>
          <a:blip r:embed="rId5" cstate="print"/>
          <a:srcRect/>
          <a:stretch>
            <a:fillRect/>
          </a:stretch>
        </p:blipFill>
        <p:spPr bwMode="auto">
          <a:xfrm>
            <a:off x="611188" y="3141663"/>
            <a:ext cx="2027237" cy="2181225"/>
          </a:xfrm>
          <a:prstGeom prst="rect">
            <a:avLst/>
          </a:prstGeom>
          <a:noFill/>
          <a:ln w="9525">
            <a:noFill/>
            <a:miter lim="800000"/>
            <a:headEnd/>
            <a:tailEnd/>
          </a:ln>
        </p:spPr>
      </p:pic>
      <p:sp>
        <p:nvSpPr>
          <p:cNvPr id="74763" name="Rectangle 11"/>
          <p:cNvSpPr>
            <a:spLocks noChangeArrowheads="1"/>
          </p:cNvSpPr>
          <p:nvPr/>
        </p:nvSpPr>
        <p:spPr bwMode="auto">
          <a:xfrm>
            <a:off x="539750" y="5559703"/>
            <a:ext cx="2114681" cy="369332"/>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b="1" dirty="0">
                <a:latin typeface="华文新魏" pitchFamily="2" charset="-122"/>
                <a:ea typeface="华文新魏" pitchFamily="2" charset="-122"/>
                <a:sym typeface="Arial" pitchFamily="34" charset="0"/>
              </a:rPr>
              <a:t>区声白（</a:t>
            </a:r>
            <a:r>
              <a:rPr lang="en-US" altLang="zh-CN" b="1" dirty="0">
                <a:latin typeface="华文新魏" pitchFamily="2" charset="-122"/>
                <a:ea typeface="华文新魏" pitchFamily="2" charset="-122"/>
                <a:sym typeface="Arial" pitchFamily="34" charset="0"/>
              </a:rPr>
              <a:t>1892--? </a:t>
            </a:r>
            <a:r>
              <a:rPr lang="zh-CN" altLang="en-US" b="1" dirty="0">
                <a:latin typeface="华文新魏" pitchFamily="2" charset="-122"/>
                <a:ea typeface="华文新魏" pitchFamily="2" charset="-122"/>
                <a:sym typeface="Arial" pitchFamily="34" charset="0"/>
              </a:rPr>
              <a:t>）</a:t>
            </a:r>
          </a:p>
        </p:txBody>
      </p:sp>
      <p:sp>
        <p:nvSpPr>
          <p:cNvPr id="74764" name="Rectangle 12"/>
          <p:cNvSpPr>
            <a:spLocks noChangeArrowheads="1"/>
          </p:cNvSpPr>
          <p:nvPr/>
        </p:nvSpPr>
        <p:spPr bwMode="auto">
          <a:xfrm>
            <a:off x="971550" y="2609850"/>
            <a:ext cx="1439863" cy="366713"/>
          </a:xfrm>
          <a:prstGeom prst="rect">
            <a:avLst/>
          </a:prstGeom>
          <a:solidFill>
            <a:srgbClr val="FFFFFF"/>
          </a:solidFill>
          <a:ln w="9525">
            <a:noFill/>
            <a:miter lim="800000"/>
            <a:headEnd/>
            <a:tailEnd/>
          </a:ln>
          <a:effectLst>
            <a:outerShdw sy="50000" rotWithShape="0">
              <a:srgbClr val="808080">
                <a:alpha val="50000"/>
              </a:srgbClr>
            </a:outerShdw>
          </a:effectLst>
        </p:spPr>
        <p:txBody>
          <a:bodyPr anchor="ctr">
            <a:spAutoFit/>
          </a:bodyPr>
          <a:lstStyle/>
          <a:p>
            <a:r>
              <a:rPr lang="zh-CN" altLang="en-US" b="1" dirty="0">
                <a:latin typeface="华文新魏" pitchFamily="2" charset="-122"/>
                <a:ea typeface="华文新魏" pitchFamily="2" charset="-122"/>
                <a:sym typeface="Arial" pitchFamily="34" charset="0"/>
              </a:rPr>
              <a:t>黄凌霜（？）</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323528" y="188913"/>
            <a:ext cx="8425185" cy="1441450"/>
          </a:xfrm>
          <a:prstGeom prst="rect">
            <a:avLst/>
          </a:prstGeom>
          <a:noFill/>
          <a:ln w="9525">
            <a:solidFill>
              <a:srgbClr val="FFFFFF"/>
            </a:solidFill>
            <a:miter lim="800000"/>
            <a:headEnd/>
            <a:tailEnd/>
          </a:ln>
          <a:effectLst/>
        </p:spPr>
        <p:txBody>
          <a:bodyPr wrap="square">
            <a:spAutoFit/>
          </a:bodyPr>
          <a:lstStyle/>
          <a:p>
            <a:pPr>
              <a:spcBef>
                <a:spcPct val="50000"/>
              </a:spcBef>
            </a:pPr>
            <a:r>
              <a:rPr lang="zh-CN" altLang="en-US" sz="4400" b="1" dirty="0">
                <a:solidFill>
                  <a:schemeClr val="tx1"/>
                </a:solidFill>
                <a:latin typeface="+mn-ea"/>
              </a:rPr>
              <a:t>（</a:t>
            </a:r>
            <a:r>
              <a:rPr lang="en-US" altLang="zh-CN" sz="4400" b="1" dirty="0">
                <a:solidFill>
                  <a:schemeClr val="tx1"/>
                </a:solidFill>
                <a:latin typeface="+mn-ea"/>
              </a:rPr>
              <a:t>2</a:t>
            </a:r>
            <a:r>
              <a:rPr lang="zh-CN" altLang="en-US" sz="4400" b="1" dirty="0">
                <a:solidFill>
                  <a:schemeClr val="tx1"/>
                </a:solidFill>
                <a:latin typeface="+mn-ea"/>
              </a:rPr>
              <a:t>）到工人中去进行宣传和组织工作</a:t>
            </a:r>
          </a:p>
        </p:txBody>
      </p:sp>
      <p:sp>
        <p:nvSpPr>
          <p:cNvPr id="75781" name="Text Box 5"/>
          <p:cNvSpPr txBox="1">
            <a:spLocks noChangeArrowheads="1"/>
          </p:cNvSpPr>
          <p:nvPr/>
        </p:nvSpPr>
        <p:spPr bwMode="auto">
          <a:xfrm>
            <a:off x="251521" y="1916832"/>
            <a:ext cx="7128792" cy="646331"/>
          </a:xfrm>
          <a:prstGeom prst="rect">
            <a:avLst/>
          </a:prstGeom>
          <a:noFill/>
          <a:ln w="9525">
            <a:solidFill>
              <a:srgbClr val="FFFFFF"/>
            </a:solidFill>
            <a:miter lim="800000"/>
            <a:headEnd/>
            <a:tailEnd/>
          </a:ln>
          <a:effectLst/>
        </p:spPr>
        <p:txBody>
          <a:bodyPr wrap="square">
            <a:spAutoFit/>
          </a:bodyPr>
          <a:lstStyle/>
          <a:p>
            <a:pPr>
              <a:spcBef>
                <a:spcPct val="50000"/>
              </a:spcBef>
            </a:pPr>
            <a:r>
              <a:rPr lang="zh-CN" altLang="en-US" sz="3600" b="1" dirty="0">
                <a:solidFill>
                  <a:schemeClr val="tx1"/>
                </a:solidFill>
              </a:rPr>
              <a:t>①创办马克思主义启蒙教育的刊物</a:t>
            </a:r>
          </a:p>
        </p:txBody>
      </p:sp>
      <p:sp>
        <p:nvSpPr>
          <p:cNvPr id="75782" name="Rectangle 6"/>
          <p:cNvSpPr>
            <a:spLocks noChangeArrowheads="1"/>
          </p:cNvSpPr>
          <p:nvPr/>
        </p:nvSpPr>
        <p:spPr bwMode="auto">
          <a:xfrm>
            <a:off x="755576" y="3140968"/>
            <a:ext cx="2664295" cy="3046988"/>
          </a:xfrm>
          <a:prstGeom prst="rect">
            <a:avLst/>
          </a:prstGeom>
          <a:noFill/>
          <a:ln w="9525">
            <a:noFill/>
            <a:miter lim="800000"/>
            <a:headEnd/>
            <a:tailEnd/>
          </a:ln>
          <a:effectLst>
            <a:outerShdw sy="50000" rotWithShape="0">
              <a:srgbClr val="808080">
                <a:alpha val="50000"/>
              </a:srgbClr>
            </a:outerShdw>
          </a:effectLst>
        </p:spPr>
        <p:txBody>
          <a:bodyPr wrap="square" anchor="ctr">
            <a:spAutoFit/>
          </a:bodyPr>
          <a:lstStyle/>
          <a:p>
            <a:r>
              <a:rPr lang="zh-CN" altLang="en-US" sz="2400" b="1" dirty="0" smtClean="0">
                <a:latin typeface="+mn-ea"/>
              </a:rPr>
              <a:t>上海有</a:t>
            </a:r>
            <a:r>
              <a:rPr lang="en-US" altLang="zh-CN" sz="2400" b="1" dirty="0" smtClean="0">
                <a:solidFill>
                  <a:srgbClr val="FF0000"/>
                </a:solidFill>
                <a:latin typeface="+mn-ea"/>
              </a:rPr>
              <a:t>《</a:t>
            </a:r>
            <a:r>
              <a:rPr lang="zh-CN" altLang="en-US" sz="2400" b="1" dirty="0" smtClean="0">
                <a:solidFill>
                  <a:srgbClr val="FF0000"/>
                </a:solidFill>
                <a:latin typeface="+mn-ea"/>
              </a:rPr>
              <a:t>劳动界</a:t>
            </a:r>
            <a:r>
              <a:rPr lang="en-US" altLang="zh-CN" sz="2400" b="1" dirty="0" smtClean="0">
                <a:solidFill>
                  <a:srgbClr val="FF0000"/>
                </a:solidFill>
                <a:latin typeface="+mn-ea"/>
              </a:rPr>
              <a:t>》</a:t>
            </a:r>
            <a:r>
              <a:rPr lang="zh-CN" altLang="en-US" sz="2400" b="1" dirty="0" smtClean="0">
                <a:latin typeface="+mn-ea"/>
              </a:rPr>
              <a:t>，北京有</a:t>
            </a:r>
            <a:r>
              <a:rPr lang="en-US" altLang="zh-CN" sz="2400" b="1" dirty="0" smtClean="0">
                <a:solidFill>
                  <a:srgbClr val="FF0000"/>
                </a:solidFill>
                <a:latin typeface="+mn-ea"/>
              </a:rPr>
              <a:t>《</a:t>
            </a:r>
            <a:r>
              <a:rPr lang="zh-CN" altLang="en-US" sz="2400" b="1" dirty="0" smtClean="0">
                <a:solidFill>
                  <a:srgbClr val="FF0000"/>
                </a:solidFill>
                <a:latin typeface="+mn-ea"/>
              </a:rPr>
              <a:t>劳动音</a:t>
            </a:r>
            <a:r>
              <a:rPr lang="en-US" altLang="zh-CN" sz="2400" b="1" dirty="0" smtClean="0">
                <a:solidFill>
                  <a:srgbClr val="FF0000"/>
                </a:solidFill>
                <a:latin typeface="+mn-ea"/>
              </a:rPr>
              <a:t>》</a:t>
            </a:r>
            <a:r>
              <a:rPr lang="zh-CN" altLang="en-US" sz="2400" b="1" dirty="0" smtClean="0">
                <a:latin typeface="+mn-ea"/>
              </a:rPr>
              <a:t>和</a:t>
            </a:r>
            <a:r>
              <a:rPr lang="en-US" altLang="zh-CN" sz="2400" b="1" dirty="0" smtClean="0">
                <a:solidFill>
                  <a:srgbClr val="FF0000"/>
                </a:solidFill>
                <a:latin typeface="+mn-ea"/>
              </a:rPr>
              <a:t>《</a:t>
            </a:r>
            <a:r>
              <a:rPr lang="zh-CN" altLang="en-US" sz="2400" b="1" dirty="0" smtClean="0">
                <a:solidFill>
                  <a:srgbClr val="FF0000"/>
                </a:solidFill>
                <a:latin typeface="+mn-ea"/>
              </a:rPr>
              <a:t>工人月刊</a:t>
            </a:r>
            <a:r>
              <a:rPr lang="en-US" altLang="zh-CN" sz="2400" b="1" dirty="0" smtClean="0">
                <a:solidFill>
                  <a:srgbClr val="FF0000"/>
                </a:solidFill>
                <a:latin typeface="+mn-ea"/>
              </a:rPr>
              <a:t>》</a:t>
            </a:r>
            <a:r>
              <a:rPr lang="zh-CN" altLang="en-US" sz="2400" b="1" dirty="0" smtClean="0">
                <a:latin typeface="+mn-ea"/>
              </a:rPr>
              <a:t>，济南有</a:t>
            </a:r>
            <a:r>
              <a:rPr lang="en-US" altLang="zh-CN" sz="2400" b="1" dirty="0" smtClean="0">
                <a:latin typeface="+mn-ea"/>
              </a:rPr>
              <a:t>《</a:t>
            </a:r>
            <a:r>
              <a:rPr lang="zh-CN" altLang="en-US" sz="2400" b="1" dirty="0" smtClean="0">
                <a:solidFill>
                  <a:srgbClr val="FF0000"/>
                </a:solidFill>
                <a:latin typeface="+mn-ea"/>
              </a:rPr>
              <a:t>济南劳动月刊</a:t>
            </a:r>
            <a:r>
              <a:rPr lang="en-US" altLang="zh-CN" sz="2400" b="1" dirty="0" smtClean="0">
                <a:solidFill>
                  <a:srgbClr val="FF0000"/>
                </a:solidFill>
                <a:latin typeface="+mn-ea"/>
              </a:rPr>
              <a:t>》</a:t>
            </a:r>
            <a:r>
              <a:rPr lang="zh-CN" altLang="en-US" sz="2400" b="1" dirty="0" smtClean="0">
                <a:latin typeface="+mn-ea"/>
              </a:rPr>
              <a:t>，广州有</a:t>
            </a:r>
            <a:r>
              <a:rPr lang="en-US" altLang="zh-CN" sz="2400" b="1" dirty="0" smtClean="0">
                <a:solidFill>
                  <a:srgbClr val="FF0000"/>
                </a:solidFill>
                <a:latin typeface="+mn-ea"/>
              </a:rPr>
              <a:t>《</a:t>
            </a:r>
            <a:r>
              <a:rPr lang="zh-CN" altLang="en-US" sz="2400" b="1" dirty="0" smtClean="0">
                <a:solidFill>
                  <a:srgbClr val="FF0000"/>
                </a:solidFill>
                <a:latin typeface="+mn-ea"/>
              </a:rPr>
              <a:t>劳动者</a:t>
            </a:r>
            <a:r>
              <a:rPr lang="en-US" altLang="zh-CN" sz="2400" b="1" dirty="0" smtClean="0">
                <a:solidFill>
                  <a:srgbClr val="FF0000"/>
                </a:solidFill>
                <a:latin typeface="+mn-ea"/>
              </a:rPr>
              <a:t>》</a:t>
            </a:r>
            <a:r>
              <a:rPr lang="zh-CN" altLang="en-US" sz="2400" b="1" dirty="0" smtClean="0">
                <a:latin typeface="+mn-ea"/>
              </a:rPr>
              <a:t>等，对工人进行阶级意识的启蒙教育。</a:t>
            </a:r>
            <a:endParaRPr lang="zh-CN" altLang="en-US" sz="2400" b="1" dirty="0">
              <a:solidFill>
                <a:schemeClr val="tx1"/>
              </a:solidFill>
              <a:latin typeface="+mn-ea"/>
            </a:endParaRPr>
          </a:p>
        </p:txBody>
      </p:sp>
      <p:pic>
        <p:nvPicPr>
          <p:cNvPr id="115714" name="Picture 2" descr="http://p5.so.qhimgs1.com/bdr/_240_/t01ce3210c278f01afb.jpg"/>
          <p:cNvPicPr>
            <a:picLocks noChangeAspect="1" noChangeArrowheads="1"/>
          </p:cNvPicPr>
          <p:nvPr/>
        </p:nvPicPr>
        <p:blipFill>
          <a:blip r:embed="rId2" cstate="print"/>
          <a:srcRect/>
          <a:stretch>
            <a:fillRect/>
          </a:stretch>
        </p:blipFill>
        <p:spPr bwMode="auto">
          <a:xfrm>
            <a:off x="4139952" y="3717032"/>
            <a:ext cx="4113410" cy="2520280"/>
          </a:xfrm>
          <a:prstGeom prst="rect">
            <a:avLst/>
          </a:prstGeom>
          <a:noFill/>
        </p:spPr>
      </p:pic>
      <p:pic>
        <p:nvPicPr>
          <p:cNvPr id="115716" name="Picture 4" descr="https://p1.ssl.qhmsg.com/dr/270_500_/t012141ed33f96b987e.jpg?size=970x1432"/>
          <p:cNvPicPr>
            <a:picLocks noChangeAspect="1" noChangeArrowheads="1"/>
          </p:cNvPicPr>
          <p:nvPr/>
        </p:nvPicPr>
        <p:blipFill>
          <a:blip r:embed="rId3" cstate="print"/>
          <a:srcRect/>
          <a:stretch>
            <a:fillRect/>
          </a:stretch>
        </p:blipFill>
        <p:spPr bwMode="auto">
          <a:xfrm>
            <a:off x="7380312" y="1052736"/>
            <a:ext cx="1402297" cy="2072284"/>
          </a:xfrm>
          <a:prstGeom prst="rect">
            <a:avLst/>
          </a:prstGeom>
          <a:noFill/>
        </p:spPr>
      </p:pic>
      <p:sp>
        <p:nvSpPr>
          <p:cNvPr id="9" name="矩形 8"/>
          <p:cNvSpPr/>
          <p:nvPr/>
        </p:nvSpPr>
        <p:spPr>
          <a:xfrm>
            <a:off x="7122293" y="3140968"/>
            <a:ext cx="1938351" cy="338554"/>
          </a:xfrm>
          <a:prstGeom prst="rect">
            <a:avLst/>
          </a:prstGeom>
        </p:spPr>
        <p:txBody>
          <a:bodyPr wrap="none">
            <a:spAutoFit/>
          </a:bodyPr>
          <a:lstStyle/>
          <a:p>
            <a:r>
              <a:rPr lang="zh-CN" altLang="en-US" sz="1600" b="1" dirty="0" smtClean="0">
                <a:latin typeface="+mn-ea"/>
              </a:rPr>
              <a:t>俞秀松</a:t>
            </a:r>
            <a:r>
              <a:rPr lang="en-US" altLang="zh-CN" sz="1600" b="1" dirty="0" smtClean="0">
                <a:latin typeface="+mn-ea"/>
              </a:rPr>
              <a:t>(1899--1939)</a:t>
            </a:r>
            <a:endParaRPr lang="zh-CN" altLang="en-US" sz="1600" b="1" dirty="0">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plus(in)">
                                      <p:cBhvr>
                                        <p:cTn id="7" dur="500"/>
                                        <p:tgtEl>
                                          <p:spTgt spid="75778"/>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75781"/>
                                        </p:tgtEl>
                                        <p:attrNameLst>
                                          <p:attrName>style.visibility</p:attrName>
                                        </p:attrNameLst>
                                      </p:cBhvr>
                                      <p:to>
                                        <p:strVal val="visible"/>
                                      </p:to>
                                    </p:set>
                                    <p:animEffect transition="in" filter="plus(in)">
                                      <p:cBhvr>
                                        <p:cTn id="10"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animBg="1" autoUpdateAnimBg="0"/>
      <p:bldP spid="75781"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323528" y="5877272"/>
            <a:ext cx="2232025" cy="376238"/>
          </a:xfrm>
          <a:prstGeom prst="rect">
            <a:avLst/>
          </a:prstGeom>
          <a:solidFill>
            <a:srgbClr val="FFFFFF"/>
          </a:solidFill>
          <a:ln w="9525">
            <a:solidFill>
              <a:srgbClr val="FFFFFF"/>
            </a:solidFill>
            <a:miter lim="800000"/>
            <a:headEnd/>
            <a:tailEnd/>
          </a:ln>
          <a:effectLst/>
        </p:spPr>
        <p:txBody>
          <a:bodyPr>
            <a:spAutoFit/>
          </a:bodyPr>
          <a:lstStyle/>
          <a:p>
            <a:r>
              <a:rPr lang="zh-CN" altLang="en-US" b="1" dirty="0">
                <a:latin typeface="华文新魏" pitchFamily="2" charset="-122"/>
                <a:ea typeface="华文新魏" pitchFamily="2" charset="-122"/>
              </a:rPr>
              <a:t>邓中夏</a:t>
            </a:r>
            <a:r>
              <a:rPr lang="en-US" altLang="zh-CN" b="1" dirty="0">
                <a:latin typeface="华文新魏" pitchFamily="2" charset="-122"/>
                <a:ea typeface="华文新魏" pitchFamily="2" charset="-122"/>
              </a:rPr>
              <a:t>(1894--1933) </a:t>
            </a:r>
          </a:p>
        </p:txBody>
      </p:sp>
      <p:sp>
        <p:nvSpPr>
          <p:cNvPr id="76803" name="Rectangle 3"/>
          <p:cNvSpPr>
            <a:spLocks noChangeArrowheads="1"/>
          </p:cNvSpPr>
          <p:nvPr/>
        </p:nvSpPr>
        <p:spPr bwMode="auto">
          <a:xfrm>
            <a:off x="323528" y="332656"/>
            <a:ext cx="7487617" cy="707886"/>
          </a:xfrm>
          <a:prstGeom prst="rect">
            <a:avLst/>
          </a:prstGeom>
          <a:noFill/>
          <a:ln w="9525">
            <a:noFill/>
            <a:miter lim="800000"/>
            <a:headEnd/>
            <a:tailEnd/>
          </a:ln>
          <a:effectLst>
            <a:outerShdw sy="50000" rotWithShape="0">
              <a:srgbClr val="808080">
                <a:alpha val="50000"/>
              </a:srgbClr>
            </a:outerShdw>
          </a:effectLst>
        </p:spPr>
        <p:txBody>
          <a:bodyPr wrap="square" anchor="ctr">
            <a:spAutoFit/>
          </a:bodyPr>
          <a:lstStyle/>
          <a:p>
            <a:r>
              <a:rPr lang="zh-CN" altLang="en-US" sz="4000" b="1" dirty="0"/>
              <a:t>②创办了各种形式的工人学校 </a:t>
            </a:r>
          </a:p>
        </p:txBody>
      </p:sp>
      <p:sp>
        <p:nvSpPr>
          <p:cNvPr id="76804" name="Rectangle 4"/>
          <p:cNvSpPr>
            <a:spLocks noChangeArrowheads="1"/>
          </p:cNvSpPr>
          <p:nvPr/>
        </p:nvSpPr>
        <p:spPr bwMode="auto">
          <a:xfrm>
            <a:off x="467544" y="1628800"/>
            <a:ext cx="6048672" cy="1368152"/>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800" b="1" dirty="0">
                <a:latin typeface="华文新魏" pitchFamily="2" charset="-122"/>
                <a:ea typeface="华文新魏" pitchFamily="2" charset="-122"/>
              </a:rPr>
              <a:t>影响最大的，是</a:t>
            </a:r>
            <a:r>
              <a:rPr lang="zh-CN" altLang="en-US" sz="2800" b="1" dirty="0">
                <a:solidFill>
                  <a:srgbClr val="FF0000"/>
                </a:solidFill>
                <a:latin typeface="华文新魏" pitchFamily="2" charset="-122"/>
                <a:ea typeface="华文新魏" pitchFamily="2" charset="-122"/>
              </a:rPr>
              <a:t>邓中夏</a:t>
            </a:r>
            <a:r>
              <a:rPr lang="zh-CN" altLang="en-US" sz="2800" b="1" dirty="0">
                <a:latin typeface="华文新魏" pitchFamily="2" charset="-122"/>
                <a:ea typeface="华文新魏" pitchFamily="2" charset="-122"/>
              </a:rPr>
              <a:t>在北京长辛店、</a:t>
            </a:r>
            <a:r>
              <a:rPr lang="zh-CN" altLang="en-US" sz="2800" b="1" dirty="0">
                <a:solidFill>
                  <a:srgbClr val="FF0000"/>
                </a:solidFill>
                <a:latin typeface="华文新魏" pitchFamily="2" charset="-122"/>
                <a:ea typeface="华文新魏" pitchFamily="2" charset="-122"/>
              </a:rPr>
              <a:t>李启汉</a:t>
            </a:r>
            <a:r>
              <a:rPr lang="zh-CN" altLang="en-US" sz="2800" b="1" dirty="0">
                <a:latin typeface="华文新魏" pitchFamily="2" charset="-122"/>
                <a:ea typeface="华文新魏" pitchFamily="2" charset="-122"/>
              </a:rPr>
              <a:t>在沪西小沙渡分别开办的劳动补习学校。</a:t>
            </a:r>
          </a:p>
        </p:txBody>
      </p:sp>
      <p:pic>
        <p:nvPicPr>
          <p:cNvPr id="76805" name="Picture 5" descr="u=4275673146,1184244502&amp;fm=23&amp;gp=0"/>
          <p:cNvPicPr>
            <a:picLocks noChangeAspect="1" noChangeArrowheads="1"/>
          </p:cNvPicPr>
          <p:nvPr/>
        </p:nvPicPr>
        <p:blipFill>
          <a:blip r:embed="rId2" cstate="print"/>
          <a:srcRect/>
          <a:stretch>
            <a:fillRect/>
          </a:stretch>
        </p:blipFill>
        <p:spPr bwMode="auto">
          <a:xfrm>
            <a:off x="251520" y="3068960"/>
            <a:ext cx="2198687" cy="2808312"/>
          </a:xfrm>
          <a:prstGeom prst="rect">
            <a:avLst/>
          </a:prstGeom>
          <a:noFill/>
          <a:ln w="9525">
            <a:noFill/>
            <a:miter lim="800000"/>
            <a:headEnd/>
            <a:tailEnd/>
          </a:ln>
        </p:spPr>
      </p:pic>
      <p:sp>
        <p:nvSpPr>
          <p:cNvPr id="76807" name="Rectangle 7"/>
          <p:cNvSpPr>
            <a:spLocks noChangeArrowheads="1"/>
          </p:cNvSpPr>
          <p:nvPr/>
        </p:nvSpPr>
        <p:spPr bwMode="auto">
          <a:xfrm>
            <a:off x="6732240" y="3933056"/>
            <a:ext cx="2259012" cy="366713"/>
          </a:xfrm>
          <a:prstGeom prst="rect">
            <a:avLst/>
          </a:prstGeom>
          <a:noFill/>
          <a:ln w="9525">
            <a:noFill/>
            <a:miter lim="800000"/>
            <a:headEnd/>
            <a:tailEnd/>
          </a:ln>
          <a:effectLst>
            <a:outerShdw sy="50000" rotWithShape="0">
              <a:srgbClr val="808080">
                <a:alpha val="50000"/>
              </a:srgbClr>
            </a:outerShdw>
          </a:effectLst>
        </p:spPr>
        <p:txBody>
          <a:bodyPr wrap="none" anchor="ctr">
            <a:spAutoFit/>
          </a:bodyPr>
          <a:lstStyle/>
          <a:p>
            <a:r>
              <a:rPr lang="zh-CN" altLang="en-US" sz="1800" b="1" dirty="0">
                <a:solidFill>
                  <a:schemeClr val="tx1"/>
                </a:solidFill>
                <a:latin typeface="华文新魏" pitchFamily="2" charset="-122"/>
                <a:ea typeface="华文新魏" pitchFamily="2" charset="-122"/>
              </a:rPr>
              <a:t>李启汉</a:t>
            </a:r>
            <a:r>
              <a:rPr lang="en-US" altLang="zh-CN" sz="1800" b="1" dirty="0">
                <a:solidFill>
                  <a:schemeClr val="tx1"/>
                </a:solidFill>
                <a:latin typeface="华文新魏" pitchFamily="2" charset="-122"/>
                <a:ea typeface="华文新魏" pitchFamily="2" charset="-122"/>
              </a:rPr>
              <a:t>(1889--1927) </a:t>
            </a:r>
          </a:p>
        </p:txBody>
      </p:sp>
      <p:grpSp>
        <p:nvGrpSpPr>
          <p:cNvPr id="11" name="组合 10"/>
          <p:cNvGrpSpPr/>
          <p:nvPr/>
        </p:nvGrpSpPr>
        <p:grpSpPr>
          <a:xfrm>
            <a:off x="2483768" y="3212976"/>
            <a:ext cx="4360169" cy="3356992"/>
            <a:chOff x="2771800" y="3501008"/>
            <a:chExt cx="4360169" cy="3356992"/>
          </a:xfrm>
        </p:grpSpPr>
        <p:pic>
          <p:nvPicPr>
            <p:cNvPr id="76808" name="Picture 5" descr="2007427171942337"/>
            <p:cNvPicPr>
              <a:picLocks noChangeAspect="1" noChangeArrowheads="1"/>
            </p:cNvPicPr>
            <p:nvPr/>
          </p:nvPicPr>
          <p:blipFill>
            <a:blip r:embed="rId3" cstate="print"/>
            <a:srcRect/>
            <a:stretch>
              <a:fillRect/>
            </a:stretch>
          </p:blipFill>
          <p:spPr bwMode="auto">
            <a:xfrm>
              <a:off x="2771800" y="3501008"/>
              <a:ext cx="4360169" cy="2880320"/>
            </a:xfrm>
            <a:prstGeom prst="rect">
              <a:avLst/>
            </a:prstGeom>
            <a:solidFill>
              <a:srgbClr val="993300"/>
            </a:solidFill>
            <a:ln w="9525">
              <a:solidFill>
                <a:srgbClr val="993300"/>
              </a:solidFill>
              <a:miter lim="800000"/>
              <a:headEnd/>
              <a:tailEnd/>
            </a:ln>
          </p:spPr>
        </p:pic>
        <p:sp>
          <p:nvSpPr>
            <p:cNvPr id="76809" name="Rectangle 9"/>
            <p:cNvSpPr>
              <a:spLocks noChangeArrowheads="1"/>
            </p:cNvSpPr>
            <p:nvPr/>
          </p:nvSpPr>
          <p:spPr bwMode="auto">
            <a:xfrm>
              <a:off x="3779912" y="6400800"/>
              <a:ext cx="2927350" cy="457200"/>
            </a:xfrm>
            <a:prstGeom prst="rect">
              <a:avLst/>
            </a:prstGeom>
            <a:solidFill>
              <a:srgbClr val="CCFFFF"/>
            </a:solidFill>
            <a:ln w="9525">
              <a:noFill/>
              <a:miter lim="800000"/>
              <a:headEnd/>
              <a:tailEnd/>
            </a:ln>
            <a:effectLst>
              <a:outerShdw sy="50000" rotWithShape="0">
                <a:srgbClr val="808080">
                  <a:alpha val="50000"/>
                </a:srgbClr>
              </a:outerShdw>
            </a:effectLst>
          </p:spPr>
          <p:txBody>
            <a:bodyPr wrap="none">
              <a:spAutoFit/>
            </a:bodyPr>
            <a:lstStyle/>
            <a:p>
              <a:pPr>
                <a:spcBef>
                  <a:spcPct val="50000"/>
                </a:spcBef>
              </a:pPr>
              <a:r>
                <a:rPr lang="zh-CN" altLang="en-US" dirty="0">
                  <a:solidFill>
                    <a:srgbClr val="CC3300"/>
                  </a:solidFill>
                  <a:effectLst>
                    <a:outerShdw blurRad="38100" dist="38100" dir="2700000" algn="tl">
                      <a:srgbClr val="000000"/>
                    </a:outerShdw>
                  </a:effectLst>
                </a:rPr>
                <a:t>长辛店补习学校旧址</a:t>
              </a:r>
            </a:p>
          </p:txBody>
        </p:sp>
      </p:grpSp>
      <p:pic>
        <p:nvPicPr>
          <p:cNvPr id="108546" name="Picture 2" descr="http://p3.so.qhimgs1.com/bdr/_240_/t01444f9e016d2f9743.jpg"/>
          <p:cNvPicPr>
            <a:picLocks noChangeAspect="1" noChangeArrowheads="1"/>
          </p:cNvPicPr>
          <p:nvPr/>
        </p:nvPicPr>
        <p:blipFill>
          <a:blip r:embed="rId4" cstate="print"/>
          <a:srcRect/>
          <a:stretch>
            <a:fillRect/>
          </a:stretch>
        </p:blipFill>
        <p:spPr bwMode="auto">
          <a:xfrm>
            <a:off x="6660232" y="1124744"/>
            <a:ext cx="2232248" cy="2791368"/>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with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wheel(4)">
                                      <p:cBhvr>
                                        <p:cTn id="7"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image"/>
          <p:cNvPicPr>
            <a:picLocks noChangeAspect="1" noChangeArrowheads="1"/>
          </p:cNvPicPr>
          <p:nvPr/>
        </p:nvPicPr>
        <p:blipFill>
          <a:blip r:embed="rId2" cstate="print"/>
          <a:srcRect/>
          <a:stretch>
            <a:fillRect/>
          </a:stretch>
        </p:blipFill>
        <p:spPr bwMode="auto">
          <a:xfrm>
            <a:off x="467544" y="1268759"/>
            <a:ext cx="4248472" cy="4969911"/>
          </a:xfrm>
          <a:prstGeom prst="rect">
            <a:avLst/>
          </a:prstGeom>
          <a:noFill/>
          <a:ln w="9525">
            <a:solidFill>
              <a:srgbClr val="808000"/>
            </a:solidFill>
            <a:miter lim="800000"/>
            <a:headEnd/>
            <a:tailEnd/>
          </a:ln>
        </p:spPr>
      </p:pic>
      <p:sp>
        <p:nvSpPr>
          <p:cNvPr id="77827" name="Rectangle 3"/>
          <p:cNvSpPr>
            <a:spLocks noChangeArrowheads="1"/>
          </p:cNvSpPr>
          <p:nvPr/>
        </p:nvSpPr>
        <p:spPr bwMode="auto">
          <a:xfrm>
            <a:off x="6300788" y="2133600"/>
            <a:ext cx="2160587" cy="396875"/>
          </a:xfrm>
          <a:prstGeom prst="rect">
            <a:avLst/>
          </a:prstGeom>
          <a:noFill/>
          <a:ln w="9525">
            <a:noFill/>
            <a:miter lim="800000"/>
            <a:headEnd/>
            <a:tailEnd/>
          </a:ln>
          <a:effectLst/>
        </p:spPr>
        <p:txBody>
          <a:bodyPr>
            <a:spAutoFit/>
          </a:bodyPr>
          <a:lstStyle/>
          <a:p>
            <a:pPr>
              <a:spcBef>
                <a:spcPct val="40000"/>
              </a:spcBef>
            </a:pPr>
            <a:endParaRPr lang="zh-CN" altLang="en-US" sz="2000">
              <a:solidFill>
                <a:schemeClr val="tx1"/>
              </a:solidFill>
            </a:endParaRPr>
          </a:p>
        </p:txBody>
      </p:sp>
      <p:sp>
        <p:nvSpPr>
          <p:cNvPr id="77828" name="Rectangle 4"/>
          <p:cNvSpPr>
            <a:spLocks noChangeArrowheads="1"/>
          </p:cNvSpPr>
          <p:nvPr/>
        </p:nvSpPr>
        <p:spPr bwMode="auto">
          <a:xfrm>
            <a:off x="467544" y="332656"/>
            <a:ext cx="7487617" cy="707886"/>
          </a:xfrm>
          <a:prstGeom prst="rect">
            <a:avLst/>
          </a:prstGeom>
          <a:noFill/>
          <a:ln w="9525">
            <a:noFill/>
            <a:miter lim="800000"/>
            <a:headEnd/>
            <a:tailEnd/>
          </a:ln>
          <a:effectLst>
            <a:outerShdw sy="50000" rotWithShape="0">
              <a:srgbClr val="808080">
                <a:alpha val="50000"/>
              </a:srgbClr>
            </a:outerShdw>
          </a:effectLst>
        </p:spPr>
        <p:txBody>
          <a:bodyPr wrap="square" anchor="ctr">
            <a:spAutoFit/>
          </a:bodyPr>
          <a:lstStyle/>
          <a:p>
            <a:r>
              <a:rPr lang="zh-CN" altLang="en-US" sz="4000" b="1" dirty="0"/>
              <a:t>③工会组织的成立</a:t>
            </a:r>
          </a:p>
        </p:txBody>
      </p:sp>
      <p:sp>
        <p:nvSpPr>
          <p:cNvPr id="77829" name="Rectangle 5"/>
          <p:cNvSpPr>
            <a:spLocks noChangeArrowheads="1"/>
          </p:cNvSpPr>
          <p:nvPr/>
        </p:nvSpPr>
        <p:spPr bwMode="auto">
          <a:xfrm>
            <a:off x="5076056" y="2276872"/>
            <a:ext cx="3610174" cy="2808312"/>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3000" b="1" dirty="0">
                <a:solidFill>
                  <a:schemeClr val="tx1"/>
                </a:solidFill>
                <a:latin typeface="华文新魏" pitchFamily="2" charset="-122"/>
                <a:ea typeface="华文新魏" pitchFamily="2" charset="-122"/>
              </a:rPr>
              <a:t> </a:t>
            </a:r>
            <a:r>
              <a:rPr lang="en-US" altLang="zh-CN" sz="3000" b="1" dirty="0">
                <a:solidFill>
                  <a:schemeClr val="tx1"/>
                </a:solidFill>
                <a:latin typeface="华文新魏" pitchFamily="2" charset="-122"/>
                <a:ea typeface="华文新魏" pitchFamily="2" charset="-122"/>
              </a:rPr>
              <a:t>1920</a:t>
            </a:r>
            <a:r>
              <a:rPr lang="zh-CN" altLang="en-US" sz="3000" b="1" dirty="0">
                <a:solidFill>
                  <a:schemeClr val="tx1"/>
                </a:solidFill>
                <a:latin typeface="华文新魏" pitchFamily="2" charset="-122"/>
                <a:ea typeface="华文新魏" pitchFamily="2" charset="-122"/>
              </a:rPr>
              <a:t>年</a:t>
            </a:r>
            <a:r>
              <a:rPr lang="en-US" altLang="zh-CN" sz="3000" b="1" dirty="0">
                <a:solidFill>
                  <a:schemeClr val="tx1"/>
                </a:solidFill>
                <a:latin typeface="华文新魏" pitchFamily="2" charset="-122"/>
                <a:ea typeface="华文新魏" pitchFamily="2" charset="-122"/>
              </a:rPr>
              <a:t>11</a:t>
            </a:r>
            <a:r>
              <a:rPr lang="zh-CN" altLang="en-US" sz="3000" b="1" dirty="0">
                <a:solidFill>
                  <a:schemeClr val="tx1"/>
                </a:solidFill>
                <a:latin typeface="华文新魏" pitchFamily="2" charset="-122"/>
                <a:ea typeface="华文新魏" pitchFamily="2" charset="-122"/>
              </a:rPr>
              <a:t>月</a:t>
            </a:r>
            <a:r>
              <a:rPr lang="en-US" altLang="zh-CN" sz="3000" b="1" dirty="0">
                <a:solidFill>
                  <a:schemeClr val="tx1"/>
                </a:solidFill>
                <a:latin typeface="华文新魏" pitchFamily="2" charset="-122"/>
                <a:ea typeface="华文新魏" pitchFamily="2" charset="-122"/>
              </a:rPr>
              <a:t>21</a:t>
            </a:r>
            <a:r>
              <a:rPr lang="zh-CN" altLang="en-US" sz="3000" b="1" dirty="0">
                <a:solidFill>
                  <a:schemeClr val="tx1"/>
                </a:solidFill>
                <a:latin typeface="华文新魏" pitchFamily="2" charset="-122"/>
                <a:ea typeface="华文新魏" pitchFamily="2" charset="-122"/>
              </a:rPr>
              <a:t>日，共产党早期组织领导的第一个工会</a:t>
            </a:r>
            <a:r>
              <a:rPr lang="en-US" altLang="zh-CN" sz="3000" b="1" dirty="0">
                <a:solidFill>
                  <a:schemeClr val="tx1"/>
                </a:solidFill>
                <a:latin typeface="华文新魏" pitchFamily="2" charset="-122"/>
                <a:ea typeface="华文新魏" pitchFamily="2" charset="-122"/>
              </a:rPr>
              <a:t>——</a:t>
            </a:r>
            <a:r>
              <a:rPr lang="zh-CN" altLang="en-US" sz="3000" b="1" dirty="0">
                <a:solidFill>
                  <a:schemeClr val="tx1"/>
                </a:solidFill>
                <a:latin typeface="华文新魏" pitchFamily="2" charset="-122"/>
                <a:ea typeface="华文新魏" pitchFamily="2" charset="-122"/>
              </a:rPr>
              <a:t>上海机器工会成立，并出版</a:t>
            </a:r>
            <a:r>
              <a:rPr lang="en-US" altLang="zh-CN" sz="3000" b="1" dirty="0">
                <a:solidFill>
                  <a:schemeClr val="tx1"/>
                </a:solidFill>
                <a:latin typeface="华文新魏" pitchFamily="2" charset="-122"/>
                <a:ea typeface="华文新魏" pitchFamily="2" charset="-122"/>
              </a:rPr>
              <a:t>《</a:t>
            </a:r>
            <a:r>
              <a:rPr lang="zh-CN" altLang="en-US" sz="3000" b="1" dirty="0">
                <a:solidFill>
                  <a:schemeClr val="tx1"/>
                </a:solidFill>
                <a:latin typeface="华文新魏" pitchFamily="2" charset="-122"/>
                <a:ea typeface="华文新魏" pitchFamily="2" charset="-122"/>
              </a:rPr>
              <a:t>机器工人</a:t>
            </a:r>
            <a:r>
              <a:rPr lang="en-US" altLang="zh-CN" sz="3000" b="1" dirty="0">
                <a:solidFill>
                  <a:schemeClr val="tx1"/>
                </a:solidFill>
                <a:latin typeface="华文新魏" pitchFamily="2" charset="-122"/>
                <a:ea typeface="华文新魏" pitchFamily="2" charset="-122"/>
              </a:rPr>
              <a:t>》</a:t>
            </a:r>
            <a:r>
              <a:rPr lang="zh-CN" altLang="en-US" sz="3000" b="1" dirty="0">
                <a:solidFill>
                  <a:schemeClr val="tx1"/>
                </a:solidFill>
                <a:latin typeface="华文新魏" pitchFamily="2" charset="-122"/>
                <a:ea typeface="华文新魏"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dissolve">
                                      <p:cBhvr>
                                        <p:cTn id="7" dur="500"/>
                                        <p:tgtEl>
                                          <p:spTgt spid="77826"/>
                                        </p:tgtEl>
                                      </p:cBhvr>
                                    </p:animEffect>
                                  </p:childTnLst>
                                </p:cTn>
                              </p:par>
                              <p:par>
                                <p:cTn id="8" presetID="9" presetClass="entr" presetSubtype="0" fill="hold" grpId="0" nodeType="withEffect" nodePh="1">
                                  <p:stCondLst>
                                    <p:cond delay="0"/>
                                  </p:stCondLst>
                                  <p:endCondLst>
                                    <p:cond evt="begin" delay="0">
                                      <p:tn val="8"/>
                                    </p:cond>
                                  </p:endCondLst>
                                  <p:childTnLst>
                                    <p:set>
                                      <p:cBhvr>
                                        <p:cTn id="9" dur="1" fill="hold">
                                          <p:stCondLst>
                                            <p:cond delay="0"/>
                                          </p:stCondLst>
                                        </p:cTn>
                                        <p:tgtEl>
                                          <p:spTgt spid="77827"/>
                                        </p:tgtEl>
                                        <p:attrNameLst>
                                          <p:attrName>style.visibility</p:attrName>
                                        </p:attrNameLst>
                                      </p:cBhvr>
                                      <p:to>
                                        <p:strVal val="visible"/>
                                      </p:to>
                                    </p:set>
                                    <p:animEffect transition="in" filter="dissolve">
                                      <p:cBhvr>
                                        <p:cTn id="10" dur="500"/>
                                        <p:tgtEl>
                                          <p:spTgt spid="77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179512" y="188640"/>
            <a:ext cx="8640960" cy="1323439"/>
          </a:xfrm>
          <a:prstGeom prst="rect">
            <a:avLst/>
          </a:prstGeom>
          <a:noFill/>
          <a:ln w="9525">
            <a:solidFill>
              <a:srgbClr val="FFFFFF"/>
            </a:solidFill>
            <a:miter lim="800000"/>
            <a:headEnd/>
            <a:tailEnd/>
          </a:ln>
          <a:effectLst/>
        </p:spPr>
        <p:txBody>
          <a:bodyPr wrap="square">
            <a:spAutoFit/>
          </a:bodyPr>
          <a:lstStyle/>
          <a:p>
            <a:pPr>
              <a:spcBef>
                <a:spcPct val="50000"/>
              </a:spcBef>
            </a:pPr>
            <a:r>
              <a:rPr lang="zh-CN" altLang="en-US" sz="4000" b="1" dirty="0"/>
              <a:t>（</a:t>
            </a:r>
            <a:r>
              <a:rPr lang="en-US" altLang="zh-CN" sz="4000" b="1" dirty="0"/>
              <a:t>3</a:t>
            </a:r>
            <a:r>
              <a:rPr lang="zh-CN" altLang="en-US" sz="4000" b="1" dirty="0"/>
              <a:t>）进行关于建党问题的讨论和实际组织工作</a:t>
            </a:r>
          </a:p>
        </p:txBody>
      </p:sp>
      <p:sp>
        <p:nvSpPr>
          <p:cNvPr id="78852" name="Rectangle 4"/>
          <p:cNvSpPr>
            <a:spLocks noChangeArrowheads="1"/>
          </p:cNvSpPr>
          <p:nvPr/>
        </p:nvSpPr>
        <p:spPr bwMode="auto">
          <a:xfrm>
            <a:off x="179512" y="1700808"/>
            <a:ext cx="6924426" cy="1584175"/>
          </a:xfrm>
          <a:prstGeom prst="rect">
            <a:avLst/>
          </a:prstGeom>
          <a:solidFill>
            <a:schemeClr val="bg1"/>
          </a:solid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600" b="1" dirty="0">
                <a:latin typeface="华文新魏" pitchFamily="2" charset="-122"/>
                <a:ea typeface="华文新魏" pitchFamily="2" charset="-122"/>
              </a:rPr>
              <a:t>1920</a:t>
            </a:r>
            <a:r>
              <a:rPr lang="zh-CN" altLang="en-US" sz="2600" b="1" dirty="0">
                <a:latin typeface="华文新魏" pitchFamily="2" charset="-122"/>
                <a:ea typeface="华文新魏" pitchFamily="2" charset="-122"/>
              </a:rPr>
              <a:t>年</a:t>
            </a:r>
            <a:r>
              <a:rPr lang="en-US" altLang="zh-CN" sz="2600" b="1" dirty="0">
                <a:latin typeface="华文新魏" pitchFamily="2" charset="-122"/>
                <a:ea typeface="华文新魏" pitchFamily="2" charset="-122"/>
              </a:rPr>
              <a:t>11</a:t>
            </a:r>
            <a:r>
              <a:rPr lang="zh-CN" altLang="en-US" sz="2600" b="1" dirty="0">
                <a:latin typeface="华文新魏" pitchFamily="2" charset="-122"/>
                <a:ea typeface="华文新魏" pitchFamily="2" charset="-122"/>
              </a:rPr>
              <a:t>月，党的发起组制定了</a:t>
            </a:r>
            <a:r>
              <a:rPr lang="en-US" altLang="zh-CN" sz="2600" b="1" dirty="0">
                <a:latin typeface="华文新魏" pitchFamily="2" charset="-122"/>
                <a:ea typeface="华文新魏" pitchFamily="2" charset="-122"/>
              </a:rPr>
              <a:t>《</a:t>
            </a:r>
            <a:r>
              <a:rPr lang="zh-CN" altLang="en-US" sz="2600" b="1" dirty="0">
                <a:latin typeface="华文新魏" pitchFamily="2" charset="-122"/>
                <a:ea typeface="华文新魏" pitchFamily="2" charset="-122"/>
              </a:rPr>
              <a:t>中国共产党宣言</a:t>
            </a:r>
            <a:r>
              <a:rPr lang="en-US" altLang="zh-CN" sz="2600" b="1" dirty="0">
                <a:latin typeface="华文新魏" pitchFamily="2" charset="-122"/>
                <a:ea typeface="华文新魏" pitchFamily="2" charset="-122"/>
              </a:rPr>
              <a:t>》</a:t>
            </a:r>
            <a:r>
              <a:rPr lang="zh-CN" altLang="en-US" sz="2600" b="1" dirty="0">
                <a:latin typeface="华文新魏" pitchFamily="2" charset="-122"/>
                <a:ea typeface="华文新魏" pitchFamily="2" charset="-122"/>
              </a:rPr>
              <a:t>作为收纳党员的标准。</a:t>
            </a:r>
          </a:p>
          <a:p>
            <a:pPr marL="342900" indent="-342900">
              <a:lnSpc>
                <a:spcPct val="90000"/>
              </a:lnSpc>
              <a:spcBef>
                <a:spcPct val="20000"/>
              </a:spcBef>
              <a:buClr>
                <a:schemeClr val="accent1"/>
              </a:buClr>
              <a:buSzPct val="65000"/>
              <a:buFont typeface="Wingdings" pitchFamily="2" charset="2"/>
              <a:buChar char="n"/>
            </a:pPr>
            <a:r>
              <a:rPr lang="en-US" altLang="zh-CN" sz="2600" b="1" dirty="0">
                <a:latin typeface="华文新魏" pitchFamily="2" charset="-122"/>
                <a:ea typeface="华文新魏" pitchFamily="2" charset="-122"/>
              </a:rPr>
              <a:t>1920</a:t>
            </a:r>
            <a:r>
              <a:rPr lang="zh-CN" altLang="en-US" sz="2600" b="1" dirty="0">
                <a:latin typeface="华文新魏" pitchFamily="2" charset="-122"/>
                <a:ea typeface="华文新魏" pitchFamily="2" charset="-122"/>
              </a:rPr>
              <a:t>年</a:t>
            </a:r>
            <a:r>
              <a:rPr lang="en-US" altLang="zh-CN" sz="2600" b="1" dirty="0">
                <a:latin typeface="华文新魏" pitchFamily="2" charset="-122"/>
                <a:ea typeface="华文新魏" pitchFamily="2" charset="-122"/>
              </a:rPr>
              <a:t>11</a:t>
            </a:r>
            <a:r>
              <a:rPr lang="zh-CN" altLang="en-US" sz="2600" b="1" dirty="0">
                <a:latin typeface="华文新魏" pitchFamily="2" charset="-122"/>
                <a:ea typeface="华文新魏" pitchFamily="2" charset="-122"/>
              </a:rPr>
              <a:t>月</a:t>
            </a:r>
            <a:r>
              <a:rPr lang="zh-CN" altLang="en-US" sz="2600" b="1" dirty="0" smtClean="0">
                <a:latin typeface="华文新魏" pitchFamily="2" charset="-122"/>
                <a:ea typeface="华文新魏" pitchFamily="2" charset="-122"/>
              </a:rPr>
              <a:t>，俞秀松等在上海发起成立第一个社会主义青年团</a:t>
            </a:r>
            <a:r>
              <a:rPr lang="zh-CN" altLang="en-US" sz="2600" dirty="0" smtClean="0">
                <a:solidFill>
                  <a:srgbClr val="0000CC"/>
                </a:solidFill>
                <a:latin typeface="Arial" pitchFamily="34" charset="0"/>
                <a:ea typeface="宋体" pitchFamily="2" charset="-122"/>
              </a:rPr>
              <a:t>。</a:t>
            </a:r>
            <a:endParaRPr lang="zh-CN" altLang="en-US" sz="2600" b="0" dirty="0">
              <a:solidFill>
                <a:schemeClr val="tx1"/>
              </a:solidFill>
              <a:latin typeface="Arial" pitchFamily="34" charset="0"/>
              <a:ea typeface="宋体" pitchFamily="2" charset="-122"/>
            </a:endParaRPr>
          </a:p>
        </p:txBody>
      </p:sp>
      <p:sp>
        <p:nvSpPr>
          <p:cNvPr id="78853" name="Rectangle 5"/>
          <p:cNvSpPr>
            <a:spLocks noChangeArrowheads="1"/>
          </p:cNvSpPr>
          <p:nvPr/>
        </p:nvSpPr>
        <p:spPr bwMode="auto">
          <a:xfrm>
            <a:off x="4788024" y="5157192"/>
            <a:ext cx="4176539" cy="806450"/>
          </a:xfrm>
          <a:prstGeom prst="rect">
            <a:avLst/>
          </a:prstGeom>
          <a:noFill/>
          <a:ln w="9525">
            <a:noFill/>
            <a:miter lim="800000"/>
            <a:headEnd/>
            <a:tailEnd/>
          </a:ln>
          <a:effectLst>
            <a:outerShdw sy="50000" rotWithShape="0">
              <a:srgbClr val="808080">
                <a:alpha val="50000"/>
              </a:srgbClr>
            </a:outerShdw>
          </a:effectLst>
        </p:spPr>
        <p:txBody>
          <a:bodyPr wrap="square">
            <a:spAutoFit/>
          </a:bodyPr>
          <a:lstStyle/>
          <a:p>
            <a:pPr>
              <a:lnSpc>
                <a:spcPct val="130000"/>
              </a:lnSpc>
              <a:spcBef>
                <a:spcPct val="50000"/>
              </a:spcBef>
              <a:spcAft>
                <a:spcPct val="5000"/>
              </a:spcAft>
            </a:pPr>
            <a:r>
              <a:rPr lang="zh-CN" altLang="en-US" sz="1800" b="1" dirty="0">
                <a:solidFill>
                  <a:schemeClr val="tx1"/>
                </a:solidFill>
              </a:rPr>
              <a:t>上海社会主义青年团机关旧址，上海霞飞路新渔阳里</a:t>
            </a:r>
            <a:r>
              <a:rPr lang="en-US" altLang="zh-CN" sz="1800" b="1" dirty="0">
                <a:solidFill>
                  <a:schemeClr val="tx1"/>
                </a:solidFill>
              </a:rPr>
              <a:t>6</a:t>
            </a:r>
            <a:r>
              <a:rPr lang="zh-CN" altLang="en-US" sz="1800" b="1" dirty="0">
                <a:solidFill>
                  <a:schemeClr val="tx1"/>
                </a:solidFill>
              </a:rPr>
              <a:t>号</a:t>
            </a:r>
            <a:r>
              <a:rPr lang="en-US" altLang="zh-CN" sz="1800" b="1" dirty="0">
                <a:solidFill>
                  <a:schemeClr val="tx1"/>
                </a:solidFill>
              </a:rPr>
              <a:t>(</a:t>
            </a:r>
            <a:r>
              <a:rPr lang="zh-CN" altLang="en-US" sz="1800" b="1" dirty="0">
                <a:solidFill>
                  <a:schemeClr val="tx1"/>
                </a:solidFill>
              </a:rPr>
              <a:t>今淮海路</a:t>
            </a:r>
            <a:r>
              <a:rPr lang="en-US" altLang="zh-CN" sz="1800" b="1" dirty="0">
                <a:solidFill>
                  <a:schemeClr val="tx1"/>
                </a:solidFill>
              </a:rPr>
              <a:t>567</a:t>
            </a:r>
            <a:r>
              <a:rPr lang="zh-CN" altLang="en-US" sz="1800" b="1" dirty="0">
                <a:solidFill>
                  <a:schemeClr val="tx1"/>
                </a:solidFill>
              </a:rPr>
              <a:t>弄</a:t>
            </a:r>
            <a:r>
              <a:rPr lang="en-US" altLang="zh-CN" sz="1800" b="1" dirty="0">
                <a:solidFill>
                  <a:schemeClr val="tx1"/>
                </a:solidFill>
              </a:rPr>
              <a:t>6</a:t>
            </a:r>
            <a:r>
              <a:rPr lang="zh-CN" altLang="en-US" sz="1800" b="1" dirty="0">
                <a:solidFill>
                  <a:schemeClr val="tx1"/>
                </a:solidFill>
              </a:rPr>
              <a:t>号</a:t>
            </a:r>
            <a:r>
              <a:rPr lang="en-US" altLang="zh-CN" sz="1800" b="1" dirty="0">
                <a:solidFill>
                  <a:schemeClr val="tx1"/>
                </a:solidFill>
              </a:rPr>
              <a:t>)</a:t>
            </a:r>
            <a:r>
              <a:rPr lang="zh-CN" altLang="en-US" sz="1800" dirty="0">
                <a:solidFill>
                  <a:schemeClr val="tx1"/>
                </a:solidFill>
              </a:rPr>
              <a:t>。</a:t>
            </a:r>
          </a:p>
        </p:txBody>
      </p:sp>
      <p:pic>
        <p:nvPicPr>
          <p:cNvPr id="106498" name="Picture 2" descr="俞秀松"/>
          <p:cNvPicPr>
            <a:picLocks noChangeAspect="1" noChangeArrowheads="1"/>
          </p:cNvPicPr>
          <p:nvPr/>
        </p:nvPicPr>
        <p:blipFill>
          <a:blip r:embed="rId2" cstate="print"/>
          <a:srcRect/>
          <a:stretch>
            <a:fillRect/>
          </a:stretch>
        </p:blipFill>
        <p:spPr bwMode="auto">
          <a:xfrm>
            <a:off x="7020272" y="2132856"/>
            <a:ext cx="1802906" cy="2664296"/>
          </a:xfrm>
          <a:prstGeom prst="rect">
            <a:avLst/>
          </a:prstGeom>
          <a:noFill/>
        </p:spPr>
      </p:pic>
      <p:sp>
        <p:nvSpPr>
          <p:cNvPr id="7" name="矩形 6"/>
          <p:cNvSpPr/>
          <p:nvPr/>
        </p:nvSpPr>
        <p:spPr>
          <a:xfrm>
            <a:off x="7092280" y="4797152"/>
            <a:ext cx="1938351" cy="338554"/>
          </a:xfrm>
          <a:prstGeom prst="rect">
            <a:avLst/>
          </a:prstGeom>
        </p:spPr>
        <p:txBody>
          <a:bodyPr wrap="none">
            <a:spAutoFit/>
          </a:bodyPr>
          <a:lstStyle/>
          <a:p>
            <a:r>
              <a:rPr lang="zh-CN" altLang="en-US" sz="1600" b="1" dirty="0" smtClean="0">
                <a:latin typeface="华文新魏" pitchFamily="2" charset="-122"/>
                <a:ea typeface="华文新魏" pitchFamily="2" charset="-122"/>
              </a:rPr>
              <a:t>俞秀松</a:t>
            </a:r>
            <a:r>
              <a:rPr lang="en-US" altLang="zh-CN" sz="1600" b="1" dirty="0" smtClean="0">
                <a:latin typeface="华文新魏" pitchFamily="2" charset="-122"/>
                <a:ea typeface="华文新魏" pitchFamily="2" charset="-122"/>
              </a:rPr>
              <a:t>(1899--1939)</a:t>
            </a:r>
            <a:endParaRPr lang="zh-CN" altLang="en-US" sz="1600" b="1" dirty="0">
              <a:latin typeface="华文新魏" pitchFamily="2" charset="-122"/>
              <a:ea typeface="华文新魏" pitchFamily="2" charset="-122"/>
            </a:endParaRPr>
          </a:p>
        </p:txBody>
      </p:sp>
      <p:pic>
        <p:nvPicPr>
          <p:cNvPr id="106500" name="Picture 4" descr="http://images.shobserver.com/news/news/2016/6/29/87fccb8d-ad17-4042-b987-530a7f49514e.JPG"/>
          <p:cNvPicPr>
            <a:picLocks noChangeAspect="1" noChangeArrowheads="1"/>
          </p:cNvPicPr>
          <p:nvPr/>
        </p:nvPicPr>
        <p:blipFill>
          <a:blip r:embed="rId3" cstate="print"/>
          <a:srcRect/>
          <a:stretch>
            <a:fillRect/>
          </a:stretch>
        </p:blipFill>
        <p:spPr bwMode="auto">
          <a:xfrm>
            <a:off x="395536" y="3429000"/>
            <a:ext cx="4442817" cy="295669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8850"/>
                                        </p:tgtEl>
                                        <p:attrNameLst>
                                          <p:attrName>style.visibility</p:attrName>
                                        </p:attrNameLst>
                                      </p:cBhvr>
                                      <p:to>
                                        <p:strVal val="visible"/>
                                      </p:to>
                                    </p:set>
                                    <p:anim calcmode="lin" valueType="num">
                                      <p:cBhvr>
                                        <p:cTn id="7" dur="500" fill="hold"/>
                                        <p:tgtEl>
                                          <p:spTgt spid="78850"/>
                                        </p:tgtEl>
                                        <p:attrNameLst>
                                          <p:attrName>ppt_w</p:attrName>
                                        </p:attrNameLst>
                                      </p:cBhvr>
                                      <p:tavLst>
                                        <p:tav tm="0">
                                          <p:val>
                                            <p:strVal val="#ppt_w*0.70"/>
                                          </p:val>
                                        </p:tav>
                                        <p:tav tm="100000">
                                          <p:val>
                                            <p:strVal val="#ppt_w"/>
                                          </p:val>
                                        </p:tav>
                                      </p:tavLst>
                                    </p:anim>
                                    <p:anim calcmode="lin" valueType="num">
                                      <p:cBhvr>
                                        <p:cTn id="8" dur="500" fill="hold"/>
                                        <p:tgtEl>
                                          <p:spTgt spid="78850"/>
                                        </p:tgtEl>
                                        <p:attrNameLst>
                                          <p:attrName>ppt_h</p:attrName>
                                        </p:attrNameLst>
                                      </p:cBhvr>
                                      <p:tavLst>
                                        <p:tav tm="0">
                                          <p:val>
                                            <p:strVal val="#ppt_h"/>
                                          </p:val>
                                        </p:tav>
                                        <p:tav tm="100000">
                                          <p:val>
                                            <p:strVal val="#ppt_h"/>
                                          </p:val>
                                        </p:tav>
                                      </p:tavLst>
                                    </p:anim>
                                    <p:animEffect transition="in" filter="fade">
                                      <p:cBhvr>
                                        <p:cTn id="9" dur="5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a:grpSpLocks/>
          </p:cNvGrpSpPr>
          <p:nvPr/>
        </p:nvGrpSpPr>
        <p:grpSpPr bwMode="auto">
          <a:xfrm>
            <a:off x="1042988" y="1773238"/>
            <a:ext cx="7058025" cy="3924300"/>
            <a:chOff x="1061705" y="1602989"/>
            <a:chExt cx="6063545" cy="3925446"/>
          </a:xfrm>
        </p:grpSpPr>
        <p:cxnSp>
          <p:nvCxnSpPr>
            <p:cNvPr id="3" name="直接连接符 8">
              <a:extLst>
                <a:ext uri="{FF2B5EF4-FFF2-40B4-BE49-F238E27FC236}">
                  <a16:creationId xmlns:a16="http://schemas.microsoft.com/office/drawing/2014/main" xmlns="" id="{FB7C50BB-007E-499C-AE98-70BF31968963}"/>
                </a:ext>
              </a:extLst>
            </p:cNvPr>
            <p:cNvCxnSpPr>
              <a:cxnSpLocks noChangeShapeType="1"/>
            </p:cNvCxnSpPr>
            <p:nvPr/>
          </p:nvCxnSpPr>
          <p:spPr bwMode="auto">
            <a:xfrm>
              <a:off x="1719066" y="2781258"/>
              <a:ext cx="4748822" cy="0"/>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4" name="直接连接符 9">
              <a:extLst>
                <a:ext uri="{FF2B5EF4-FFF2-40B4-BE49-F238E27FC236}">
                  <a16:creationId xmlns:a16="http://schemas.microsoft.com/office/drawing/2014/main" xmlns="" id="{ADA68E54-2905-43CB-8D5B-E76AE9F10598}"/>
                </a:ext>
              </a:extLst>
            </p:cNvPr>
            <p:cNvCxnSpPr>
              <a:cxnSpLocks noChangeShapeType="1"/>
            </p:cNvCxnSpPr>
            <p:nvPr/>
          </p:nvCxnSpPr>
          <p:spPr bwMode="auto">
            <a:xfrm flipV="1">
              <a:off x="1719066" y="2781258"/>
              <a:ext cx="0" cy="576430"/>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5" name="直接连接符 10">
              <a:extLst>
                <a:ext uri="{FF2B5EF4-FFF2-40B4-BE49-F238E27FC236}">
                  <a16:creationId xmlns:a16="http://schemas.microsoft.com/office/drawing/2014/main" xmlns="" id="{9C03340E-2CCC-412C-AB0C-51DB8A04E63B}"/>
                </a:ext>
              </a:extLst>
            </p:cNvPr>
            <p:cNvCxnSpPr>
              <a:cxnSpLocks noChangeShapeType="1"/>
            </p:cNvCxnSpPr>
            <p:nvPr/>
          </p:nvCxnSpPr>
          <p:spPr bwMode="auto">
            <a:xfrm flipV="1">
              <a:off x="3302461" y="2781258"/>
              <a:ext cx="0" cy="576430"/>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6" name="直接连接符 11">
              <a:extLst>
                <a:ext uri="{FF2B5EF4-FFF2-40B4-BE49-F238E27FC236}">
                  <a16:creationId xmlns:a16="http://schemas.microsoft.com/office/drawing/2014/main" xmlns="" id="{BA79FF11-3CB7-4C5D-8D55-579794EDFE9C}"/>
                </a:ext>
              </a:extLst>
            </p:cNvPr>
            <p:cNvCxnSpPr>
              <a:cxnSpLocks noChangeShapeType="1"/>
            </p:cNvCxnSpPr>
            <p:nvPr/>
          </p:nvCxnSpPr>
          <p:spPr bwMode="auto">
            <a:xfrm flipV="1">
              <a:off x="4884493" y="2781258"/>
              <a:ext cx="0" cy="576430"/>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7" name="直接连接符 12">
              <a:extLst>
                <a:ext uri="{FF2B5EF4-FFF2-40B4-BE49-F238E27FC236}">
                  <a16:creationId xmlns:a16="http://schemas.microsoft.com/office/drawing/2014/main" xmlns="" id="{7DA52F41-AE85-4868-A876-817FE10E14D6}"/>
                </a:ext>
              </a:extLst>
            </p:cNvPr>
            <p:cNvCxnSpPr>
              <a:cxnSpLocks noChangeShapeType="1"/>
            </p:cNvCxnSpPr>
            <p:nvPr/>
          </p:nvCxnSpPr>
          <p:spPr bwMode="auto">
            <a:xfrm flipV="1">
              <a:off x="6467889" y="2781258"/>
              <a:ext cx="0" cy="576430"/>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8" name="直接连接符 13">
              <a:extLst>
                <a:ext uri="{FF2B5EF4-FFF2-40B4-BE49-F238E27FC236}">
                  <a16:creationId xmlns:a16="http://schemas.microsoft.com/office/drawing/2014/main" xmlns="" id="{B5A9ECFC-8385-430E-866D-4348A318983B}"/>
                </a:ext>
              </a:extLst>
            </p:cNvPr>
            <p:cNvCxnSpPr>
              <a:cxnSpLocks noChangeShapeType="1"/>
            </p:cNvCxnSpPr>
            <p:nvPr/>
          </p:nvCxnSpPr>
          <p:spPr bwMode="auto">
            <a:xfrm flipV="1">
              <a:off x="4093477" y="2204827"/>
              <a:ext cx="0" cy="576431"/>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sp>
          <p:nvSpPr>
            <p:cNvPr id="9" name="圆角矩形 14">
              <a:extLst>
                <a:ext uri="{FF2B5EF4-FFF2-40B4-BE49-F238E27FC236}">
                  <a16:creationId xmlns:a16="http://schemas.microsoft.com/office/drawing/2014/main" xmlns="" id="{DDB25C16-1123-4996-A053-C801E9A67D9E}"/>
                </a:ext>
              </a:extLst>
            </p:cNvPr>
            <p:cNvSpPr>
              <a:spLocks noChangeArrowheads="1"/>
            </p:cNvSpPr>
            <p:nvPr/>
          </p:nvSpPr>
          <p:spPr bwMode="auto">
            <a:xfrm>
              <a:off x="2340968" y="1602989"/>
              <a:ext cx="3505018" cy="601838"/>
            </a:xfrm>
            <a:prstGeom prst="roundRect">
              <a:avLst>
                <a:gd name="adj" fmla="val 16667"/>
              </a:avLst>
            </a:prstGeom>
            <a:solidFill>
              <a:schemeClr val="accent4">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ctr" eaLnBrk="1" hangingPunct="1">
                <a:defRPr/>
              </a:pPr>
              <a:r>
                <a:rPr lang="zh-CN" altLang="en-US" sz="2400" dirty="0">
                  <a:solidFill>
                    <a:schemeClr val="bg1"/>
                  </a:solidFill>
                  <a:latin typeface="+mn-lt"/>
                  <a:ea typeface="+mn-ea"/>
                  <a:cs typeface="+mn-ea"/>
                  <a:sym typeface="+mn-lt"/>
                </a:rPr>
                <a:t>中国共产党创建的条件</a:t>
              </a:r>
            </a:p>
          </p:txBody>
        </p:sp>
        <p:sp>
          <p:nvSpPr>
            <p:cNvPr id="10" name="矩形 16">
              <a:extLst>
                <a:ext uri="{FF2B5EF4-FFF2-40B4-BE49-F238E27FC236}">
                  <a16:creationId xmlns:a16="http://schemas.microsoft.com/office/drawing/2014/main" xmlns="" id="{6A6B0246-A5A2-4317-B9E3-E6B6D35C49BF}"/>
                </a:ext>
              </a:extLst>
            </p:cNvPr>
            <p:cNvSpPr>
              <a:spLocks noChangeArrowheads="1"/>
            </p:cNvSpPr>
            <p:nvPr/>
          </p:nvSpPr>
          <p:spPr bwMode="auto">
            <a:xfrm>
              <a:off x="1061705" y="3616527"/>
              <a:ext cx="1314723" cy="1911908"/>
            </a:xfrm>
            <a:prstGeom prst="rect">
              <a:avLst/>
            </a:prstGeom>
            <a:solidFill>
              <a:schemeClr val="bg1">
                <a:lumMod val="8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216000" bIns="3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b="1" dirty="0">
                  <a:solidFill>
                    <a:schemeClr val="tx1"/>
                  </a:solidFill>
                  <a:latin typeface="+mn-lt"/>
                  <a:ea typeface="+mn-ea"/>
                  <a:cs typeface="+mn-ea"/>
                  <a:sym typeface="+mn-lt"/>
                </a:rPr>
                <a:t>无产阶级队伍壮大和工人运动的发展</a:t>
              </a:r>
            </a:p>
            <a:p>
              <a:pPr eaLnBrk="1" hangingPunct="1">
                <a:defRPr/>
              </a:pPr>
              <a:endParaRPr lang="zh-CN" altLang="en-US" sz="2400" dirty="0">
                <a:solidFill>
                  <a:schemeClr val="tx1"/>
                </a:solidFill>
                <a:latin typeface="+mn-lt"/>
                <a:ea typeface="+mn-ea"/>
                <a:cs typeface="+mn-ea"/>
                <a:sym typeface="+mn-lt"/>
              </a:endParaRPr>
            </a:p>
          </p:txBody>
        </p:sp>
        <p:sp>
          <p:nvSpPr>
            <p:cNvPr id="11" name="同侧圆角矩形 10">
              <a:extLst>
                <a:ext uri="{FF2B5EF4-FFF2-40B4-BE49-F238E27FC236}">
                  <a16:creationId xmlns:a16="http://schemas.microsoft.com/office/drawing/2014/main" xmlns="" id="{EF827985-4837-4AC7-8B95-4E6A138753EE}"/>
                </a:ext>
              </a:extLst>
            </p:cNvPr>
            <p:cNvSpPr/>
            <p:nvPr/>
          </p:nvSpPr>
          <p:spPr bwMode="auto">
            <a:xfrm>
              <a:off x="1061705" y="3130610"/>
              <a:ext cx="1316086" cy="485917"/>
            </a:xfrm>
            <a:prstGeom prst="round2SameRect">
              <a:avLst/>
            </a:prstGeom>
            <a:solidFill>
              <a:schemeClr val="accent4">
                <a:lumMod val="75000"/>
              </a:schemeClr>
            </a:solidFill>
            <a:ln w="9525" cap="flat" cmpd="sng" algn="ctr">
              <a:noFill/>
              <a:prstDash val="solid"/>
              <a:round/>
              <a:headEnd type="none" w="med" len="med"/>
              <a:tailEnd type="none" w="med" len="med"/>
            </a:ln>
            <a:effectLst/>
          </p:spPr>
          <p:txBody>
            <a:bodyPr tIns="0" bIns="0" anchor="ctr"/>
            <a:lstStyle/>
            <a:p>
              <a:pPr algn="ctr" eaLnBrk="1" hangingPunct="1">
                <a:lnSpc>
                  <a:spcPts val="3000"/>
                </a:lnSpc>
                <a:defRPr/>
              </a:pPr>
              <a:r>
                <a:rPr lang="zh-CN" altLang="en-US" sz="2400">
                  <a:solidFill>
                    <a:schemeClr val="bg1"/>
                  </a:solidFill>
                  <a:latin typeface="+mn-lt"/>
                  <a:ea typeface="+mn-ea"/>
                  <a:cs typeface="+mn-ea"/>
                  <a:sym typeface="+mn-lt"/>
                </a:rPr>
                <a:t>阶级基础</a:t>
              </a:r>
            </a:p>
          </p:txBody>
        </p:sp>
        <p:sp>
          <p:nvSpPr>
            <p:cNvPr id="12" name="矩形 19">
              <a:extLst>
                <a:ext uri="{FF2B5EF4-FFF2-40B4-BE49-F238E27FC236}">
                  <a16:creationId xmlns:a16="http://schemas.microsoft.com/office/drawing/2014/main" xmlns="" id="{A4BA3D4C-8889-4872-9103-1CD28572C110}"/>
                </a:ext>
              </a:extLst>
            </p:cNvPr>
            <p:cNvSpPr>
              <a:spLocks noChangeArrowheads="1"/>
            </p:cNvSpPr>
            <p:nvPr/>
          </p:nvSpPr>
          <p:spPr bwMode="auto">
            <a:xfrm>
              <a:off x="2645100" y="3616527"/>
              <a:ext cx="1314723" cy="1911908"/>
            </a:xfrm>
            <a:prstGeom prst="rect">
              <a:avLst/>
            </a:prstGeom>
            <a:solidFill>
              <a:schemeClr val="bg1">
                <a:lumMod val="8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216000" bIns="3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b="1" dirty="0">
                  <a:solidFill>
                    <a:schemeClr val="tx1"/>
                  </a:solidFill>
                  <a:latin typeface="+mn-lt"/>
                  <a:ea typeface="+mn-ea"/>
                  <a:cs typeface="+mn-ea"/>
                  <a:sym typeface="+mn-lt"/>
                </a:rPr>
                <a:t>马克思主义的广泛传播</a:t>
              </a:r>
            </a:p>
            <a:p>
              <a:pPr eaLnBrk="1" hangingPunct="1">
                <a:defRPr/>
              </a:pPr>
              <a:endParaRPr lang="zh-CN" altLang="en-US" sz="2400" b="1" dirty="0">
                <a:solidFill>
                  <a:schemeClr val="tx1"/>
                </a:solidFill>
                <a:latin typeface="+mn-lt"/>
                <a:ea typeface="+mn-ea"/>
                <a:cs typeface="+mn-ea"/>
                <a:sym typeface="+mn-lt"/>
              </a:endParaRPr>
            </a:p>
          </p:txBody>
        </p:sp>
        <p:sp>
          <p:nvSpPr>
            <p:cNvPr id="13" name="同侧圆角矩形 12">
              <a:extLst>
                <a:ext uri="{FF2B5EF4-FFF2-40B4-BE49-F238E27FC236}">
                  <a16:creationId xmlns:a16="http://schemas.microsoft.com/office/drawing/2014/main" xmlns="" id="{5FCF757E-020A-414D-92FA-50C67207F07E}"/>
                </a:ext>
              </a:extLst>
            </p:cNvPr>
            <p:cNvSpPr/>
            <p:nvPr/>
          </p:nvSpPr>
          <p:spPr bwMode="auto">
            <a:xfrm>
              <a:off x="2643737" y="3130610"/>
              <a:ext cx="1316086" cy="485917"/>
            </a:xfrm>
            <a:prstGeom prst="round2SameRect">
              <a:avLst/>
            </a:prstGeom>
            <a:solidFill>
              <a:schemeClr val="accent4">
                <a:lumMod val="75000"/>
              </a:schemeClr>
            </a:solidFill>
            <a:ln w="9525" cap="flat" cmpd="sng" algn="ctr">
              <a:noFill/>
              <a:prstDash val="solid"/>
              <a:round/>
              <a:headEnd type="none" w="med" len="med"/>
              <a:tailEnd type="none" w="med" len="med"/>
            </a:ln>
            <a:effectLst/>
          </p:spPr>
          <p:txBody>
            <a:bodyPr tIns="0" bIns="0" anchor="ctr"/>
            <a:lstStyle/>
            <a:p>
              <a:pPr algn="ctr" eaLnBrk="1" hangingPunct="1">
                <a:defRPr/>
              </a:pPr>
              <a:r>
                <a:rPr lang="zh-CN" altLang="en-US" sz="2400" dirty="0">
                  <a:solidFill>
                    <a:schemeClr val="bg1"/>
                  </a:solidFill>
                  <a:latin typeface="+mn-lt"/>
                  <a:ea typeface="+mn-ea"/>
                  <a:cs typeface="+mn-ea"/>
                  <a:sym typeface="+mn-lt"/>
                </a:rPr>
                <a:t>思想基础</a:t>
              </a:r>
            </a:p>
          </p:txBody>
        </p:sp>
        <p:sp>
          <p:nvSpPr>
            <p:cNvPr id="14" name="矩形 22">
              <a:extLst>
                <a:ext uri="{FF2B5EF4-FFF2-40B4-BE49-F238E27FC236}">
                  <a16:creationId xmlns:a16="http://schemas.microsoft.com/office/drawing/2014/main" xmlns="" id="{51A41DA3-17C7-4936-99A3-EEBF3B4E027A}"/>
                </a:ext>
              </a:extLst>
            </p:cNvPr>
            <p:cNvSpPr>
              <a:spLocks noChangeArrowheads="1"/>
            </p:cNvSpPr>
            <p:nvPr/>
          </p:nvSpPr>
          <p:spPr bwMode="auto">
            <a:xfrm>
              <a:off x="4227131" y="3616527"/>
              <a:ext cx="1314723" cy="1911908"/>
            </a:xfrm>
            <a:prstGeom prst="rect">
              <a:avLst/>
            </a:prstGeom>
            <a:solidFill>
              <a:schemeClr val="bg1">
                <a:lumMod val="8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216000" bIns="3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defRPr/>
              </a:pPr>
              <a:r>
                <a:rPr lang="zh-CN" altLang="en-US" sz="2400" b="1" dirty="0">
                  <a:solidFill>
                    <a:schemeClr val="tx1"/>
                  </a:solidFill>
                  <a:latin typeface="+mn-lt"/>
                  <a:ea typeface="+mn-ea"/>
                  <a:cs typeface="+mn-ea"/>
                  <a:sym typeface="+mn-lt"/>
                </a:rPr>
                <a:t>共产党早期组织的建立</a:t>
              </a:r>
            </a:p>
            <a:p>
              <a:pPr>
                <a:defRPr/>
              </a:pPr>
              <a:endParaRPr lang="zh-CN" altLang="en-US" sz="2400" b="1" dirty="0">
                <a:solidFill>
                  <a:schemeClr val="tx1"/>
                </a:solidFill>
                <a:latin typeface="+mn-lt"/>
                <a:ea typeface="+mn-ea"/>
                <a:cs typeface="+mn-ea"/>
                <a:sym typeface="+mn-lt"/>
              </a:endParaRPr>
            </a:p>
          </p:txBody>
        </p:sp>
        <p:sp>
          <p:nvSpPr>
            <p:cNvPr id="15" name="同侧圆角矩形 14">
              <a:extLst>
                <a:ext uri="{FF2B5EF4-FFF2-40B4-BE49-F238E27FC236}">
                  <a16:creationId xmlns:a16="http://schemas.microsoft.com/office/drawing/2014/main" xmlns="" id="{B126AD5D-CEB1-4F35-AC1C-1009F18A294C}"/>
                </a:ext>
              </a:extLst>
            </p:cNvPr>
            <p:cNvSpPr/>
            <p:nvPr/>
          </p:nvSpPr>
          <p:spPr bwMode="auto">
            <a:xfrm>
              <a:off x="4227131" y="3130610"/>
              <a:ext cx="1316087" cy="485917"/>
            </a:xfrm>
            <a:prstGeom prst="round2SameRect">
              <a:avLst/>
            </a:prstGeom>
            <a:solidFill>
              <a:schemeClr val="accent4">
                <a:lumMod val="75000"/>
              </a:schemeClr>
            </a:solidFill>
            <a:ln w="9525" cap="flat" cmpd="sng" algn="ctr">
              <a:noFill/>
              <a:prstDash val="solid"/>
              <a:round/>
              <a:headEnd type="none" w="med" len="med"/>
              <a:tailEnd type="none" w="med" len="med"/>
            </a:ln>
            <a:effectLst/>
          </p:spPr>
          <p:txBody>
            <a:bodyPr tIns="0" bIns="0" anchor="ctr"/>
            <a:lstStyle/>
            <a:p>
              <a:pPr algn="ctr" eaLnBrk="1" hangingPunct="1">
                <a:lnSpc>
                  <a:spcPts val="3000"/>
                </a:lnSpc>
                <a:defRPr/>
              </a:pPr>
              <a:r>
                <a:rPr lang="zh-CN" altLang="en-US" sz="2400">
                  <a:solidFill>
                    <a:schemeClr val="bg1"/>
                  </a:solidFill>
                  <a:latin typeface="+mn-lt"/>
                  <a:ea typeface="+mn-ea"/>
                  <a:cs typeface="+mn-ea"/>
                  <a:sym typeface="+mn-lt"/>
                </a:rPr>
                <a:t>组织基础</a:t>
              </a:r>
            </a:p>
          </p:txBody>
        </p:sp>
        <p:sp>
          <p:nvSpPr>
            <p:cNvPr id="16" name="矩形 25">
              <a:extLst>
                <a:ext uri="{FF2B5EF4-FFF2-40B4-BE49-F238E27FC236}">
                  <a16:creationId xmlns:a16="http://schemas.microsoft.com/office/drawing/2014/main" xmlns="" id="{A0FD8526-16A9-4A2C-AF67-36DC24DC8D5D}"/>
                </a:ext>
              </a:extLst>
            </p:cNvPr>
            <p:cNvSpPr>
              <a:spLocks noChangeArrowheads="1"/>
            </p:cNvSpPr>
            <p:nvPr/>
          </p:nvSpPr>
          <p:spPr bwMode="auto">
            <a:xfrm>
              <a:off x="5810527" y="3616527"/>
              <a:ext cx="1314723" cy="1911908"/>
            </a:xfrm>
            <a:prstGeom prst="rect">
              <a:avLst/>
            </a:prstGeom>
            <a:solidFill>
              <a:schemeClr val="bg1">
                <a:lumMod val="8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tIns="216000" bIns="3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b="1" dirty="0">
                  <a:solidFill>
                    <a:schemeClr val="tx1"/>
                  </a:solidFill>
                  <a:latin typeface="+mn-lt"/>
                  <a:ea typeface="+mn-ea"/>
                  <a:cs typeface="+mn-ea"/>
                  <a:sym typeface="+mn-lt"/>
                </a:rPr>
                <a:t>共产国际的帮助</a:t>
              </a:r>
            </a:p>
            <a:p>
              <a:pPr eaLnBrk="1" hangingPunct="1">
                <a:defRPr/>
              </a:pPr>
              <a:endParaRPr lang="zh-CN" altLang="en-US" sz="2400" dirty="0">
                <a:solidFill>
                  <a:schemeClr val="tx1"/>
                </a:solidFill>
                <a:latin typeface="+mn-lt"/>
                <a:ea typeface="+mn-ea"/>
                <a:cs typeface="+mn-ea"/>
                <a:sym typeface="+mn-lt"/>
              </a:endParaRPr>
            </a:p>
          </p:txBody>
        </p:sp>
        <p:sp>
          <p:nvSpPr>
            <p:cNvPr id="17" name="同侧圆角矩形 16">
              <a:extLst>
                <a:ext uri="{FF2B5EF4-FFF2-40B4-BE49-F238E27FC236}">
                  <a16:creationId xmlns:a16="http://schemas.microsoft.com/office/drawing/2014/main" xmlns="" id="{7E32D343-868E-484C-A77D-B81A68ADDC06}"/>
                </a:ext>
              </a:extLst>
            </p:cNvPr>
            <p:cNvSpPr/>
            <p:nvPr/>
          </p:nvSpPr>
          <p:spPr bwMode="auto">
            <a:xfrm>
              <a:off x="5809163" y="3130610"/>
              <a:ext cx="1316087" cy="485917"/>
            </a:xfrm>
            <a:prstGeom prst="round2SameRect">
              <a:avLst/>
            </a:prstGeom>
            <a:solidFill>
              <a:schemeClr val="accent4">
                <a:lumMod val="75000"/>
              </a:schemeClr>
            </a:solidFill>
            <a:ln w="9525" cap="flat" cmpd="sng" algn="ctr">
              <a:noFill/>
              <a:prstDash val="solid"/>
              <a:round/>
              <a:headEnd type="none" w="med" len="med"/>
              <a:tailEnd type="none" w="med" len="med"/>
            </a:ln>
            <a:effectLst/>
          </p:spPr>
          <p:txBody>
            <a:bodyPr tIns="0" bIns="0" anchor="ctr"/>
            <a:lstStyle/>
            <a:p>
              <a:pPr algn="ctr" eaLnBrk="1" hangingPunct="1">
                <a:lnSpc>
                  <a:spcPts val="3000"/>
                </a:lnSpc>
                <a:defRPr/>
              </a:pPr>
              <a:r>
                <a:rPr lang="zh-CN" altLang="en-US" sz="2400">
                  <a:solidFill>
                    <a:schemeClr val="bg1"/>
                  </a:solidFill>
                  <a:latin typeface="+mn-lt"/>
                  <a:ea typeface="+mn-ea"/>
                  <a:cs typeface="+mn-ea"/>
                  <a:sym typeface="+mn-lt"/>
                </a:rPr>
                <a:t>外部条件</a:t>
              </a:r>
            </a:p>
          </p:txBody>
        </p:sp>
      </p:grpSp>
      <p:sp>
        <p:nvSpPr>
          <p:cNvPr id="18" name="Rectangle 10"/>
          <p:cNvSpPr txBox="1">
            <a:spLocks noChangeArrowheads="1"/>
          </p:cNvSpPr>
          <p:nvPr/>
        </p:nvSpPr>
        <p:spPr>
          <a:xfrm>
            <a:off x="323528" y="260350"/>
            <a:ext cx="8640960" cy="1440458"/>
          </a:xfrm>
          <a:prstGeom prst="rect">
            <a:avLst/>
          </a:prstGeom>
          <a:noFill/>
          <a:ln/>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smtClean="0">
                <a:ln>
                  <a:noFill/>
                </a:ln>
                <a:solidFill>
                  <a:schemeClr val="tx1"/>
                </a:solidFill>
                <a:effectLst/>
                <a:uLnTx/>
                <a:uFillTx/>
                <a:latin typeface="+mn-lt"/>
                <a:ea typeface="+mn-ea"/>
                <a:cs typeface="+mn-cs"/>
              </a:rPr>
              <a:t>（三）中国共产党的创建及其历史特点</a:t>
            </a:r>
            <a:endParaRPr kumimoji="0" lang="zh-CN" altLang="en-US" sz="4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916832"/>
            <a:ext cx="2952328" cy="4102968"/>
          </a:xfrm>
        </p:spPr>
        <p:txBody>
          <a:bodyPr>
            <a:normAutofit/>
          </a:bodyPr>
          <a:lstStyle/>
          <a:p>
            <a:r>
              <a:rPr lang="zh-CN" altLang="en-US" sz="2400" b="1" dirty="0" smtClean="0"/>
              <a:t>（</a:t>
            </a:r>
            <a:r>
              <a:rPr lang="en-US" altLang="zh-CN" sz="2400" b="1" dirty="0" smtClean="0"/>
              <a:t>1</a:t>
            </a:r>
            <a:r>
              <a:rPr lang="zh-CN" altLang="en-US" sz="2400" b="1" dirty="0" smtClean="0"/>
              <a:t>）时间</a:t>
            </a:r>
            <a:endParaRPr lang="en-US" altLang="zh-CN" sz="2400" b="1" dirty="0" smtClean="0"/>
          </a:p>
          <a:p>
            <a:r>
              <a:rPr lang="en-US" altLang="zh-CN" sz="2400" b="1" dirty="0" smtClean="0"/>
              <a:t>1921</a:t>
            </a:r>
            <a:r>
              <a:rPr lang="zh-CN" altLang="en-US" sz="2400" b="1" dirty="0" smtClean="0"/>
              <a:t>年</a:t>
            </a:r>
            <a:r>
              <a:rPr lang="en-US" altLang="zh-CN" sz="2400" b="1" dirty="0" smtClean="0"/>
              <a:t>7</a:t>
            </a:r>
            <a:r>
              <a:rPr lang="zh-CN" altLang="en-US" sz="2400" b="1" dirty="0" smtClean="0"/>
              <a:t>月</a:t>
            </a:r>
            <a:r>
              <a:rPr lang="en-US" altLang="zh-CN" sz="2400" b="1" dirty="0" smtClean="0"/>
              <a:t>23-31</a:t>
            </a:r>
            <a:r>
              <a:rPr lang="zh-CN" altLang="en-US" sz="2400" b="1" dirty="0" smtClean="0"/>
              <a:t>日</a:t>
            </a:r>
            <a:endParaRPr lang="en-US" altLang="zh-CN" sz="2400" b="1" dirty="0" smtClean="0"/>
          </a:p>
          <a:p>
            <a:r>
              <a:rPr lang="zh-CN" altLang="en-US" sz="2400" b="1" dirty="0" smtClean="0"/>
              <a:t>（</a:t>
            </a:r>
            <a:r>
              <a:rPr lang="en-US" altLang="zh-CN" sz="2400" b="1" dirty="0" smtClean="0"/>
              <a:t>2</a:t>
            </a:r>
            <a:r>
              <a:rPr lang="zh-CN" altLang="en-US" sz="2400" b="1" dirty="0" smtClean="0"/>
              <a:t>）地点</a:t>
            </a:r>
            <a:endParaRPr lang="en-US" altLang="zh-CN" sz="2400" b="1" dirty="0" smtClean="0"/>
          </a:p>
          <a:p>
            <a:r>
              <a:rPr lang="zh-CN" altLang="en-US" sz="2400" b="1" dirty="0" smtClean="0"/>
              <a:t>上海法租界望志路</a:t>
            </a:r>
            <a:r>
              <a:rPr lang="en-US" altLang="zh-CN" sz="2400" b="1" dirty="0" smtClean="0"/>
              <a:t>106</a:t>
            </a:r>
            <a:r>
              <a:rPr lang="zh-CN" altLang="en-US" sz="2400" b="1" dirty="0" smtClean="0"/>
              <a:t>号，后转移到浙江嘉兴的南湖上。</a:t>
            </a:r>
            <a:endParaRPr lang="zh-CN" altLang="en-US" sz="2400" b="1" dirty="0"/>
          </a:p>
        </p:txBody>
      </p:sp>
      <p:sp>
        <p:nvSpPr>
          <p:cNvPr id="4" name="标题 10"/>
          <p:cNvSpPr>
            <a:spLocks noGrp="1"/>
          </p:cNvSpPr>
          <p:nvPr>
            <p:ph type="title"/>
          </p:nvPr>
        </p:nvSpPr>
        <p:spPr>
          <a:xfrm>
            <a:off x="251520" y="274638"/>
            <a:ext cx="8435280" cy="1143000"/>
          </a:xfrm>
        </p:spPr>
        <p:txBody>
          <a:bodyPr>
            <a:noAutofit/>
          </a:bodyPr>
          <a:lstStyle/>
          <a:p>
            <a:r>
              <a:rPr lang="en-US" altLang="zh-CN" b="1" dirty="0" smtClean="0">
                <a:effectLst>
                  <a:outerShdw blurRad="50000" dist="30000" dir="5400000" algn="tl" rotWithShape="0">
                    <a:srgbClr val="000000">
                      <a:alpha val="30000"/>
                    </a:srgbClr>
                  </a:outerShdw>
                </a:effectLst>
              </a:rPr>
              <a:t>1</a:t>
            </a:r>
            <a:r>
              <a:rPr lang="zh-CN" altLang="en-US" b="1" dirty="0" smtClean="0">
                <a:effectLst>
                  <a:outerShdw blurRad="50000" dist="30000" dir="5400000" algn="tl" rotWithShape="0">
                    <a:srgbClr val="000000">
                      <a:alpha val="30000"/>
                    </a:srgbClr>
                  </a:outerShdw>
                </a:effectLst>
              </a:rPr>
              <a:t>、中国共产党第一次全国代表大会</a:t>
            </a:r>
            <a:endParaRPr lang="zh-CN" altLang="en-US" dirty="0"/>
          </a:p>
        </p:txBody>
      </p:sp>
      <p:grpSp>
        <p:nvGrpSpPr>
          <p:cNvPr id="5" name="Group 2"/>
          <p:cNvGrpSpPr>
            <a:grpSpLocks/>
          </p:cNvGrpSpPr>
          <p:nvPr/>
        </p:nvGrpSpPr>
        <p:grpSpPr bwMode="auto">
          <a:xfrm>
            <a:off x="3635896" y="1484784"/>
            <a:ext cx="4176464" cy="2733675"/>
            <a:chOff x="0" y="0"/>
            <a:chExt cx="2819" cy="1315"/>
          </a:xfrm>
        </p:grpSpPr>
        <p:pic>
          <p:nvPicPr>
            <p:cNvPr id="6" name="Picture 3" descr="xin_2405031603358431350626"/>
            <p:cNvPicPr>
              <a:picLocks noChangeAspect="1" noChangeArrowheads="1"/>
            </p:cNvPicPr>
            <p:nvPr/>
          </p:nvPicPr>
          <p:blipFill>
            <a:blip r:embed="rId2" cstate="print"/>
            <a:srcRect/>
            <a:stretch>
              <a:fillRect/>
            </a:stretch>
          </p:blipFill>
          <p:spPr bwMode="auto">
            <a:xfrm>
              <a:off x="0" y="0"/>
              <a:ext cx="2358" cy="1270"/>
            </a:xfrm>
            <a:prstGeom prst="rect">
              <a:avLst/>
            </a:prstGeom>
            <a:noFill/>
            <a:ln w="9525">
              <a:noFill/>
              <a:miter lim="800000"/>
              <a:headEnd/>
              <a:tailEnd/>
            </a:ln>
          </p:spPr>
        </p:pic>
        <p:sp>
          <p:nvSpPr>
            <p:cNvPr id="7" name="Text Box 4"/>
            <p:cNvSpPr txBox="1">
              <a:spLocks noChangeArrowheads="1"/>
            </p:cNvSpPr>
            <p:nvPr/>
          </p:nvSpPr>
          <p:spPr bwMode="auto">
            <a:xfrm>
              <a:off x="2320" y="0"/>
              <a:ext cx="499" cy="1315"/>
            </a:xfrm>
            <a:prstGeom prst="rect">
              <a:avLst/>
            </a:prstGeom>
            <a:noFill/>
            <a:ln w="9525">
              <a:noFill/>
              <a:miter lim="800000"/>
              <a:headEnd/>
              <a:tailEnd/>
            </a:ln>
            <a:effectLst/>
          </p:spPr>
          <p:txBody>
            <a:bodyPr vert="eaVert">
              <a:spAutoFit/>
            </a:bodyPr>
            <a:lstStyle/>
            <a:p>
              <a:pPr algn="ctr" eaLnBrk="0" hangingPunct="0"/>
              <a:r>
                <a:rPr lang="zh-CN" altLang="en-US" sz="1800" b="1" dirty="0">
                  <a:latin typeface="华文新魏" pitchFamily="2" charset="-122"/>
                  <a:ea typeface="华文新魏" pitchFamily="2" charset="-122"/>
                </a:rPr>
                <a:t>中国共产党第一次</a:t>
              </a:r>
              <a:endParaRPr lang="zh-CN" altLang="en-US" sz="1600" b="1" dirty="0">
                <a:latin typeface="华文新魏" pitchFamily="2" charset="-122"/>
                <a:ea typeface="华文新魏" pitchFamily="2" charset="-122"/>
              </a:endParaRPr>
            </a:p>
            <a:p>
              <a:pPr algn="ctr" eaLnBrk="0" hangingPunct="0"/>
              <a:r>
                <a:rPr lang="zh-CN" altLang="en-US" sz="1800" b="1" dirty="0">
                  <a:latin typeface="华文新魏" pitchFamily="2" charset="-122"/>
                  <a:ea typeface="华文新魏" pitchFamily="2" charset="-122"/>
                </a:rPr>
                <a:t>全国代表大会会址</a:t>
              </a:r>
            </a:p>
          </p:txBody>
        </p:sp>
      </p:grpSp>
      <p:grpSp>
        <p:nvGrpSpPr>
          <p:cNvPr id="8" name="Group 5"/>
          <p:cNvGrpSpPr>
            <a:grpSpLocks/>
          </p:cNvGrpSpPr>
          <p:nvPr/>
        </p:nvGrpSpPr>
        <p:grpSpPr bwMode="auto">
          <a:xfrm>
            <a:off x="4860032" y="4149080"/>
            <a:ext cx="4104456" cy="2508250"/>
            <a:chOff x="0" y="0"/>
            <a:chExt cx="1815" cy="1548"/>
          </a:xfrm>
        </p:grpSpPr>
        <p:pic>
          <p:nvPicPr>
            <p:cNvPr id="9" name="Picture 6" descr="lhqyhh01"/>
            <p:cNvPicPr>
              <a:picLocks noChangeAspect="1" noChangeArrowheads="1"/>
            </p:cNvPicPr>
            <p:nvPr/>
          </p:nvPicPr>
          <p:blipFill>
            <a:blip r:embed="rId3" cstate="print"/>
            <a:srcRect/>
            <a:stretch>
              <a:fillRect/>
            </a:stretch>
          </p:blipFill>
          <p:spPr bwMode="auto">
            <a:xfrm>
              <a:off x="0" y="0"/>
              <a:ext cx="1815" cy="1224"/>
            </a:xfrm>
            <a:prstGeom prst="rect">
              <a:avLst/>
            </a:prstGeom>
            <a:noFill/>
            <a:ln w="9525">
              <a:noFill/>
              <a:miter lim="800000"/>
              <a:headEnd/>
              <a:tailEnd/>
            </a:ln>
          </p:spPr>
        </p:pic>
        <p:sp>
          <p:nvSpPr>
            <p:cNvPr id="10" name="Rectangle 7"/>
            <p:cNvSpPr>
              <a:spLocks noChangeArrowheads="1"/>
            </p:cNvSpPr>
            <p:nvPr/>
          </p:nvSpPr>
          <p:spPr bwMode="auto">
            <a:xfrm>
              <a:off x="227" y="1228"/>
              <a:ext cx="1026" cy="320"/>
            </a:xfrm>
            <a:prstGeom prst="rect">
              <a:avLst/>
            </a:prstGeom>
            <a:noFill/>
            <a:ln w="9525">
              <a:noFill/>
              <a:miter lim="800000"/>
              <a:headEnd/>
              <a:tailEnd/>
            </a:ln>
            <a:effectLst/>
          </p:spPr>
          <p:txBody>
            <a:bodyPr wrap="none" anchor="ctr">
              <a:spAutoFit/>
            </a:bodyPr>
            <a:lstStyle/>
            <a:p>
              <a:r>
                <a:rPr lang="zh-CN" altLang="en-US" sz="1600" b="1" dirty="0">
                  <a:latin typeface="华文新魏" pitchFamily="2" charset="-122"/>
                  <a:ea typeface="华文新魏" pitchFamily="2" charset="-122"/>
                </a:rPr>
                <a:t>中国共产党的诞生地</a:t>
              </a:r>
              <a:r>
                <a:rPr lang="zh-CN" altLang="en-US" sz="2800" b="1" dirty="0">
                  <a:latin typeface="华文新魏" pitchFamily="2" charset="-122"/>
                  <a:ea typeface="华文新魏" pitchFamily="2" charset="-122"/>
                </a:rPr>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9512" y="260648"/>
            <a:ext cx="8712968" cy="720080"/>
          </a:xfrm>
          <a:solidFill>
            <a:srgbClr val="FFFFFF"/>
          </a:solidFill>
        </p:spPr>
        <p:txBody>
          <a:bodyPr>
            <a:noAutofit/>
          </a:bodyPr>
          <a:lstStyle/>
          <a:p>
            <a:r>
              <a:rPr lang="zh-CN" altLang="en-US" sz="3900" b="1" dirty="0" smtClean="0"/>
              <a:t>（</a:t>
            </a:r>
            <a:r>
              <a:rPr lang="en-US" altLang="zh-CN" sz="3900" b="1" dirty="0" smtClean="0"/>
              <a:t>3</a:t>
            </a:r>
            <a:r>
              <a:rPr lang="zh-CN" altLang="en-US" sz="3900" b="1" dirty="0" smtClean="0"/>
              <a:t>）代表人物</a:t>
            </a:r>
            <a:endParaRPr lang="zh-CN" altLang="en-US" sz="3900" b="1" dirty="0"/>
          </a:p>
        </p:txBody>
      </p:sp>
      <p:grpSp>
        <p:nvGrpSpPr>
          <p:cNvPr id="2" name="Group 3"/>
          <p:cNvGrpSpPr>
            <a:grpSpLocks/>
          </p:cNvGrpSpPr>
          <p:nvPr/>
        </p:nvGrpSpPr>
        <p:grpSpPr bwMode="auto">
          <a:xfrm>
            <a:off x="1403648" y="980728"/>
            <a:ext cx="7478942" cy="5659542"/>
            <a:chOff x="0" y="-49"/>
            <a:chExt cx="4464" cy="3822"/>
          </a:xfrm>
        </p:grpSpPr>
        <p:pic>
          <p:nvPicPr>
            <p:cNvPr id="11268" name="Picture 4" descr="胡适1"/>
            <p:cNvPicPr>
              <a:picLocks noChangeAspect="1" noChangeArrowheads="1"/>
            </p:cNvPicPr>
            <p:nvPr/>
          </p:nvPicPr>
          <p:blipFill>
            <a:blip r:embed="rId2" cstate="print"/>
            <a:srcRect/>
            <a:stretch>
              <a:fillRect/>
            </a:stretch>
          </p:blipFill>
          <p:spPr bwMode="auto">
            <a:xfrm>
              <a:off x="0" y="1979"/>
              <a:ext cx="1331" cy="1794"/>
            </a:xfrm>
            <a:prstGeom prst="rect">
              <a:avLst/>
            </a:prstGeom>
            <a:noFill/>
            <a:ln w="9525">
              <a:noFill/>
              <a:miter lim="800000"/>
              <a:headEnd/>
              <a:tailEnd/>
            </a:ln>
            <a:effectLst>
              <a:outerShdw dist="125724" dir="2700000" algn="ctr" rotWithShape="0">
                <a:srgbClr val="4D4D4D"/>
              </a:outerShdw>
            </a:effectLst>
          </p:spPr>
        </p:pic>
        <p:pic>
          <p:nvPicPr>
            <p:cNvPr id="11269" name="Picture 5" descr="钱玄同1"/>
            <p:cNvPicPr>
              <a:picLocks noChangeAspect="1" noChangeArrowheads="1"/>
            </p:cNvPicPr>
            <p:nvPr/>
          </p:nvPicPr>
          <p:blipFill>
            <a:blip r:embed="rId3" cstate="print"/>
            <a:srcRect/>
            <a:stretch>
              <a:fillRect/>
            </a:stretch>
          </p:blipFill>
          <p:spPr bwMode="auto">
            <a:xfrm>
              <a:off x="1542" y="1706"/>
              <a:ext cx="1412" cy="1814"/>
            </a:xfrm>
            <a:prstGeom prst="rect">
              <a:avLst/>
            </a:prstGeom>
            <a:noFill/>
            <a:ln w="9525">
              <a:noFill/>
              <a:miter lim="800000"/>
              <a:headEnd/>
              <a:tailEnd/>
            </a:ln>
            <a:effectLst>
              <a:outerShdw dist="125724" dir="2700000" algn="ctr" rotWithShape="0">
                <a:srgbClr val="4D4D4D"/>
              </a:outerShdw>
            </a:effectLst>
          </p:spPr>
        </p:pic>
        <p:pic>
          <p:nvPicPr>
            <p:cNvPr id="11270" name="Picture 6" descr="刘半农1"/>
            <p:cNvPicPr>
              <a:picLocks noChangeAspect="1" noChangeArrowheads="1"/>
            </p:cNvPicPr>
            <p:nvPr/>
          </p:nvPicPr>
          <p:blipFill>
            <a:blip r:embed="rId4" cstate="print"/>
            <a:srcRect/>
            <a:stretch>
              <a:fillRect/>
            </a:stretch>
          </p:blipFill>
          <p:spPr bwMode="auto">
            <a:xfrm>
              <a:off x="3081" y="1970"/>
              <a:ext cx="1383" cy="1769"/>
            </a:xfrm>
            <a:prstGeom prst="rect">
              <a:avLst/>
            </a:prstGeom>
            <a:noFill/>
            <a:ln w="9525">
              <a:noFill/>
              <a:miter lim="800000"/>
              <a:headEnd/>
              <a:tailEnd/>
            </a:ln>
            <a:effectLst>
              <a:outerShdw dist="117088" dir="2436078" algn="ctr" rotWithShape="0">
                <a:srgbClr val="4D4D4D"/>
              </a:outerShdw>
            </a:effectLst>
          </p:spPr>
        </p:pic>
        <p:pic>
          <p:nvPicPr>
            <p:cNvPr id="11271" name="Picture 7" descr="蔡元培"/>
            <p:cNvPicPr>
              <a:picLocks noChangeAspect="1" noChangeArrowheads="1"/>
            </p:cNvPicPr>
            <p:nvPr/>
          </p:nvPicPr>
          <p:blipFill>
            <a:blip r:embed="rId5" cstate="print"/>
            <a:srcRect/>
            <a:stretch>
              <a:fillRect/>
            </a:stretch>
          </p:blipFill>
          <p:spPr bwMode="auto">
            <a:xfrm rot="20088788">
              <a:off x="0" y="300"/>
              <a:ext cx="1038" cy="1527"/>
            </a:xfrm>
            <a:prstGeom prst="rect">
              <a:avLst/>
            </a:prstGeom>
            <a:noFill/>
            <a:ln w="9525">
              <a:noFill/>
              <a:miter lim="800000"/>
              <a:headEnd/>
              <a:tailEnd/>
            </a:ln>
            <a:effectLst>
              <a:outerShdw dist="107763" dir="2700000" algn="ctr" rotWithShape="0">
                <a:srgbClr val="4D4D4D"/>
              </a:outerShdw>
            </a:effectLst>
          </p:spPr>
        </p:pic>
        <p:grpSp>
          <p:nvGrpSpPr>
            <p:cNvPr id="3" name="Group 8"/>
            <p:cNvGrpSpPr>
              <a:grpSpLocks/>
            </p:cNvGrpSpPr>
            <p:nvPr/>
          </p:nvGrpSpPr>
          <p:grpSpPr bwMode="auto">
            <a:xfrm>
              <a:off x="1562" y="-49"/>
              <a:ext cx="1215" cy="1759"/>
              <a:chOff x="-26" y="-49"/>
              <a:chExt cx="1215" cy="1759"/>
            </a:xfrm>
          </p:grpSpPr>
          <p:pic>
            <p:nvPicPr>
              <p:cNvPr id="11273" name="Picture 9" descr="李大钊">
                <a:hlinkClick r:id="rId6" action="ppaction://hlinksldjump"/>
              </p:cNvPr>
              <p:cNvPicPr>
                <a:picLocks noChangeAspect="1" noChangeArrowheads="1"/>
              </p:cNvPicPr>
              <p:nvPr/>
            </p:nvPicPr>
            <p:blipFill>
              <a:blip r:embed="rId7" cstate="print"/>
              <a:srcRect/>
              <a:stretch>
                <a:fillRect/>
              </a:stretch>
            </p:blipFill>
            <p:spPr bwMode="auto">
              <a:xfrm>
                <a:off x="39" y="-49"/>
                <a:ext cx="1090" cy="1483"/>
              </a:xfrm>
              <a:prstGeom prst="rect">
                <a:avLst/>
              </a:prstGeom>
              <a:noFill/>
              <a:ln w="9525">
                <a:noFill/>
                <a:miter lim="800000"/>
                <a:headEnd/>
                <a:tailEnd/>
              </a:ln>
              <a:effectLst>
                <a:outerShdw dist="107763" dir="2700000" algn="ctr" rotWithShape="0">
                  <a:srgbClr val="4D4D4D"/>
                </a:outerShdw>
              </a:effectLst>
            </p:spPr>
          </p:pic>
          <p:sp>
            <p:nvSpPr>
              <p:cNvPr id="11274" name="Text Box 10"/>
              <p:cNvSpPr txBox="1">
                <a:spLocks noChangeArrowheads="1"/>
              </p:cNvSpPr>
              <p:nvPr/>
            </p:nvSpPr>
            <p:spPr bwMode="auto">
              <a:xfrm>
                <a:off x="91" y="907"/>
                <a:ext cx="945" cy="253"/>
              </a:xfrm>
              <a:prstGeom prst="rect">
                <a:avLst/>
              </a:prstGeom>
              <a:noFill/>
              <a:ln w="9525">
                <a:noFill/>
                <a:miter lim="800000"/>
                <a:headEnd/>
                <a:tailEnd/>
              </a:ln>
              <a:effectLst/>
            </p:spPr>
            <p:txBody>
              <a:bodyPr>
                <a:spAutoFit/>
              </a:bodyPr>
              <a:lstStyle/>
              <a:p>
                <a:pPr algn="ctr">
                  <a:spcBef>
                    <a:spcPct val="50000"/>
                  </a:spcBef>
                </a:pPr>
                <a:endParaRPr lang="zh-CN" altLang="en-US" sz="1800" dirty="0">
                  <a:solidFill>
                    <a:schemeClr val="bg1"/>
                  </a:solidFill>
                  <a:latin typeface="楷体_GB2312" pitchFamily="49" charset="-122"/>
                  <a:ea typeface="楷体_GB2312" pitchFamily="49" charset="-122"/>
                </a:endParaRPr>
              </a:p>
            </p:txBody>
          </p:sp>
          <p:sp>
            <p:nvSpPr>
              <p:cNvPr id="11275" name="Text Box 11"/>
              <p:cNvSpPr txBox="1">
                <a:spLocks noChangeArrowheads="1"/>
              </p:cNvSpPr>
              <p:nvPr/>
            </p:nvSpPr>
            <p:spPr bwMode="auto">
              <a:xfrm>
                <a:off x="-26" y="1478"/>
                <a:ext cx="1215" cy="232"/>
              </a:xfrm>
              <a:prstGeom prst="rect">
                <a:avLst/>
              </a:prstGeom>
              <a:solidFill>
                <a:srgbClr val="969696"/>
              </a:solidFill>
              <a:ln w="9525">
                <a:noFill/>
                <a:miter lim="800000"/>
                <a:headEnd/>
                <a:tailEnd/>
              </a:ln>
              <a:effectLst/>
            </p:spPr>
            <p:txBody>
              <a:bodyPr wrap="square">
                <a:spAutoFit/>
              </a:bodyPr>
              <a:lstStyle/>
              <a:p>
                <a:pPr>
                  <a:spcBef>
                    <a:spcPct val="50000"/>
                  </a:spcBef>
                </a:pPr>
                <a:r>
                  <a:rPr lang="zh-CN" altLang="en-US" sz="1600" b="1" dirty="0" smtClean="0">
                    <a:latin typeface="华文新魏" pitchFamily="2" charset="-122"/>
                    <a:ea typeface="华文新魏" pitchFamily="2" charset="-122"/>
                    <a:sym typeface="Arial" pitchFamily="34" charset="0"/>
                  </a:rPr>
                  <a:t>李大钊（</a:t>
                </a:r>
                <a:r>
                  <a:rPr lang="en-US" altLang="zh-CN" sz="1600" b="1" dirty="0">
                    <a:latin typeface="华文新魏" pitchFamily="2" charset="-122"/>
                    <a:ea typeface="华文新魏" pitchFamily="2" charset="-122"/>
                    <a:sym typeface="Arial" pitchFamily="34" charset="0"/>
                  </a:rPr>
                  <a:t>1889--1927</a:t>
                </a:r>
                <a:r>
                  <a:rPr lang="zh-CN" altLang="en-US" sz="1600" b="1" dirty="0">
                    <a:latin typeface="华文新魏" pitchFamily="2" charset="-122"/>
                    <a:ea typeface="华文新魏" pitchFamily="2" charset="-122"/>
                    <a:sym typeface="Arial" pitchFamily="34" charset="0"/>
                  </a:rPr>
                  <a:t>）</a:t>
                </a:r>
              </a:p>
            </p:txBody>
          </p:sp>
        </p:grpSp>
        <p:grpSp>
          <p:nvGrpSpPr>
            <p:cNvPr id="4" name="Group 12"/>
            <p:cNvGrpSpPr>
              <a:grpSpLocks/>
            </p:cNvGrpSpPr>
            <p:nvPr/>
          </p:nvGrpSpPr>
          <p:grpSpPr bwMode="auto">
            <a:xfrm rot="1416001">
              <a:off x="3159" y="226"/>
              <a:ext cx="1086" cy="1704"/>
              <a:chOff x="-37" y="-79"/>
              <a:chExt cx="1086" cy="1704"/>
            </a:xfrm>
          </p:grpSpPr>
          <p:pic>
            <p:nvPicPr>
              <p:cNvPr id="11277" name="Picture 13" descr="鲁迅">
                <a:hlinkClick r:id="rId6" action="ppaction://hlinksldjump"/>
              </p:cNvPr>
              <p:cNvPicPr>
                <a:picLocks noChangeAspect="1" noChangeArrowheads="1"/>
              </p:cNvPicPr>
              <p:nvPr/>
            </p:nvPicPr>
            <p:blipFill>
              <a:blip r:embed="rId8" cstate="print"/>
              <a:srcRect/>
              <a:stretch>
                <a:fillRect/>
              </a:stretch>
            </p:blipFill>
            <p:spPr bwMode="auto">
              <a:xfrm>
                <a:off x="-37" y="-79"/>
                <a:ext cx="1069" cy="1440"/>
              </a:xfrm>
              <a:prstGeom prst="rect">
                <a:avLst/>
              </a:prstGeom>
              <a:noFill/>
              <a:ln w="9525">
                <a:noFill/>
                <a:miter lim="800000"/>
                <a:headEnd/>
                <a:tailEnd/>
              </a:ln>
              <a:effectLst>
                <a:outerShdw dist="99190" dir="2388334" algn="ctr" rotWithShape="0">
                  <a:srgbClr val="4D4D4D"/>
                </a:outerShdw>
              </a:effectLst>
            </p:spPr>
          </p:pic>
          <p:sp>
            <p:nvSpPr>
              <p:cNvPr id="11279" name="Text Box 15"/>
              <p:cNvSpPr txBox="1">
                <a:spLocks noChangeArrowheads="1"/>
              </p:cNvSpPr>
              <p:nvPr/>
            </p:nvSpPr>
            <p:spPr bwMode="auto">
              <a:xfrm>
                <a:off x="-17" y="1393"/>
                <a:ext cx="1066" cy="232"/>
              </a:xfrm>
              <a:prstGeom prst="rect">
                <a:avLst/>
              </a:prstGeom>
              <a:solidFill>
                <a:srgbClr val="969696"/>
              </a:solidFill>
              <a:ln w="9525">
                <a:noFill/>
                <a:miter lim="800000"/>
                <a:headEnd/>
                <a:tailEnd/>
              </a:ln>
              <a:effectLst/>
            </p:spPr>
            <p:txBody>
              <a:bodyPr wrap="square">
                <a:spAutoFit/>
              </a:bodyPr>
              <a:lstStyle/>
              <a:p>
                <a:pPr>
                  <a:spcBef>
                    <a:spcPct val="50000"/>
                  </a:spcBef>
                </a:pPr>
                <a:r>
                  <a:rPr lang="zh-CN" altLang="en-US" sz="1600" b="1" dirty="0" smtClean="0">
                    <a:latin typeface="华文新魏" pitchFamily="2" charset="-122"/>
                    <a:ea typeface="华文新魏" pitchFamily="2" charset="-122"/>
                    <a:sym typeface="Arial" pitchFamily="34" charset="0"/>
                  </a:rPr>
                  <a:t>鲁迅（</a:t>
                </a:r>
                <a:r>
                  <a:rPr lang="zh-CN" altLang="en-US" sz="1600" b="1" dirty="0">
                    <a:latin typeface="华文新魏" pitchFamily="2" charset="-122"/>
                    <a:ea typeface="华文新魏" pitchFamily="2" charset="-122"/>
                    <a:sym typeface="Arial" pitchFamily="34" charset="0"/>
                  </a:rPr>
                  <a:t>1881--1936）</a:t>
                </a:r>
              </a:p>
            </p:txBody>
          </p:sp>
        </p:grpSp>
      </p:grpSp>
      <p:sp>
        <p:nvSpPr>
          <p:cNvPr id="11280" name="Rectangle 16"/>
          <p:cNvSpPr>
            <a:spLocks noChangeArrowheads="1"/>
          </p:cNvSpPr>
          <p:nvPr/>
        </p:nvSpPr>
        <p:spPr bwMode="auto">
          <a:xfrm>
            <a:off x="250825" y="5217111"/>
            <a:ext cx="1944688" cy="338554"/>
          </a:xfrm>
          <a:prstGeom prst="rect">
            <a:avLst/>
          </a:prstGeom>
          <a:solidFill>
            <a:srgbClr val="C0C0C0"/>
          </a:solidFill>
          <a:ln w="9525">
            <a:noFill/>
            <a:miter lim="800000"/>
            <a:headEnd/>
            <a:tailEnd/>
          </a:ln>
          <a:effectLst>
            <a:outerShdw sy="50000" rotWithShape="0">
              <a:srgbClr val="808080">
                <a:alpha val="50000"/>
              </a:srgbClr>
            </a:outerShdw>
          </a:effectLst>
        </p:spPr>
        <p:txBody>
          <a:bodyPr anchor="ctr">
            <a:spAutoFit/>
          </a:bodyPr>
          <a:lstStyle/>
          <a:p>
            <a:r>
              <a:rPr lang="zh-CN" altLang="en-US" sz="1600" b="1" dirty="0">
                <a:latin typeface="华文新魏" pitchFamily="2" charset="-122"/>
                <a:ea typeface="华文新魏" pitchFamily="2" charset="-122"/>
                <a:sym typeface="Arial" pitchFamily="34" charset="0"/>
              </a:rPr>
              <a:t>陈独秀</a:t>
            </a:r>
            <a:r>
              <a:rPr lang="en-US" altLang="zh-CN" sz="1600" b="1" dirty="0">
                <a:latin typeface="华文新魏" pitchFamily="2" charset="-122"/>
                <a:ea typeface="华文新魏" pitchFamily="2" charset="-122"/>
                <a:sym typeface="Arial" pitchFamily="34" charset="0"/>
              </a:rPr>
              <a:t>(1879--1942) </a:t>
            </a:r>
          </a:p>
        </p:txBody>
      </p:sp>
      <p:pic>
        <p:nvPicPr>
          <p:cNvPr id="11281" name="Picture 17" descr="30"/>
          <p:cNvPicPr>
            <a:picLocks noChangeAspect="1" noChangeArrowheads="1"/>
          </p:cNvPicPr>
          <p:nvPr/>
        </p:nvPicPr>
        <p:blipFill>
          <a:blip r:embed="rId9" cstate="print"/>
          <a:srcRect/>
          <a:stretch>
            <a:fillRect/>
          </a:stretch>
        </p:blipFill>
        <p:spPr bwMode="auto">
          <a:xfrm>
            <a:off x="250825" y="2708275"/>
            <a:ext cx="1898650" cy="2482850"/>
          </a:xfrm>
          <a:prstGeom prst="rect">
            <a:avLst/>
          </a:prstGeom>
          <a:noFill/>
          <a:ln w="9525">
            <a:noFill/>
            <a:miter lim="800000"/>
            <a:headEnd/>
            <a:tailEnd/>
          </a:ln>
        </p:spPr>
      </p:pic>
      <p:sp>
        <p:nvSpPr>
          <p:cNvPr id="11282" name="Text Box 18"/>
          <p:cNvSpPr txBox="1">
            <a:spLocks noChangeArrowheads="1"/>
          </p:cNvSpPr>
          <p:nvPr/>
        </p:nvSpPr>
        <p:spPr bwMode="auto">
          <a:xfrm>
            <a:off x="2411760" y="3501008"/>
            <a:ext cx="1584325" cy="341119"/>
          </a:xfrm>
          <a:prstGeom prst="rect">
            <a:avLst/>
          </a:prstGeom>
          <a:solidFill>
            <a:schemeClr val="bg1"/>
          </a:solidFill>
          <a:ln w="9525">
            <a:noFill/>
            <a:miter lim="800000"/>
            <a:headEnd/>
            <a:tailEnd/>
          </a:ln>
        </p:spPr>
        <p:txBody>
          <a:bodyPr lIns="90170" tIns="46990" rIns="90170" bIns="46990">
            <a:spAutoFit/>
          </a:bodyPr>
          <a:lstStyle/>
          <a:p>
            <a:r>
              <a:rPr lang="zh-CN" altLang="en-US" sz="1600" b="1" dirty="0">
                <a:solidFill>
                  <a:schemeClr val="tx1"/>
                </a:solidFill>
                <a:latin typeface="华文新魏" pitchFamily="2" charset="-122"/>
                <a:ea typeface="华文新魏" pitchFamily="2" charset="-122"/>
                <a:sym typeface="Arial" pitchFamily="34" charset="0"/>
              </a:rPr>
              <a:t>（1868--1940）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图片 1"/>
          <p:cNvPicPr>
            <a:picLocks noChangeAspect="1" noChangeArrowheads="1"/>
          </p:cNvPicPr>
          <p:nvPr/>
        </p:nvPicPr>
        <p:blipFill>
          <a:blip r:embed="rId2" cstate="print"/>
          <a:srcRect l="1176" t="24413" r="1176" b="11684"/>
          <a:stretch>
            <a:fillRect/>
          </a:stretch>
        </p:blipFill>
        <p:spPr bwMode="auto">
          <a:xfrm>
            <a:off x="215900" y="1484784"/>
            <a:ext cx="8928100" cy="3455987"/>
          </a:xfrm>
          <a:prstGeom prst="rect">
            <a:avLst/>
          </a:prstGeom>
          <a:noFill/>
          <a:ln w="9525">
            <a:noFill/>
            <a:miter lim="800000"/>
            <a:headEnd/>
            <a:tailEnd/>
          </a:ln>
        </p:spPr>
      </p:pic>
      <p:sp>
        <p:nvSpPr>
          <p:cNvPr id="10" name="Rectangle 2"/>
          <p:cNvSpPr txBox="1">
            <a:spLocks noChangeArrowheads="1"/>
          </p:cNvSpPr>
          <p:nvPr/>
        </p:nvSpPr>
        <p:spPr>
          <a:xfrm>
            <a:off x="323528" y="188640"/>
            <a:ext cx="8229600" cy="936104"/>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1"/>
                </a:solidFill>
                <a:effectLst/>
                <a:uLnTx/>
                <a:uFillTx/>
                <a:latin typeface="+mj-lt"/>
                <a:ea typeface="+mj-ea"/>
                <a:cs typeface="+mj-cs"/>
              </a:rPr>
              <a:t>（</a:t>
            </a:r>
            <a:r>
              <a:rPr kumimoji="0" lang="en-US" altLang="zh-CN" sz="4400" b="1" i="0" u="none" strike="noStrike" kern="1200" cap="none" spc="0" normalizeH="0" baseline="0" noProof="0" dirty="0" smtClean="0">
                <a:ln>
                  <a:noFill/>
                </a:ln>
                <a:solidFill>
                  <a:schemeClr val="tx1"/>
                </a:solidFill>
                <a:effectLst/>
                <a:uLnTx/>
                <a:uFillTx/>
                <a:latin typeface="+mj-lt"/>
                <a:ea typeface="+mj-ea"/>
                <a:cs typeface="+mj-cs"/>
              </a:rPr>
              <a:t>3</a:t>
            </a:r>
            <a:r>
              <a:rPr kumimoji="0" lang="zh-CN" altLang="en-US" sz="4400" b="1" i="0" u="none" strike="noStrike" kern="1200" cap="none" spc="0" normalizeH="0" baseline="0" noProof="0" dirty="0" smtClean="0">
                <a:ln>
                  <a:noFill/>
                </a:ln>
                <a:solidFill>
                  <a:schemeClr val="tx1"/>
                </a:solidFill>
                <a:effectLst/>
                <a:uLnTx/>
                <a:uFillTx/>
                <a:latin typeface="+mj-lt"/>
                <a:ea typeface="+mj-ea"/>
                <a:cs typeface="+mj-cs"/>
              </a:rPr>
              <a:t>）与会代表</a:t>
            </a:r>
            <a:endParaRPr kumimoji="0" lang="zh-CN" altLang="en-US" sz="44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descr="图片点击可在新窗口打开查看">
            <a:hlinkClick r:id="rId2"/>
          </p:cNvPr>
          <p:cNvPicPr>
            <a:picLocks noChangeAspect="1" noChangeArrowheads="1"/>
          </p:cNvPicPr>
          <p:nvPr/>
        </p:nvPicPr>
        <p:blipFill>
          <a:blip r:embed="rId3" cstate="print"/>
          <a:srcRect/>
          <a:stretch>
            <a:fillRect/>
          </a:stretch>
        </p:blipFill>
        <p:spPr bwMode="auto">
          <a:xfrm>
            <a:off x="0" y="1196975"/>
            <a:ext cx="9144000" cy="4752975"/>
          </a:xfrm>
          <a:prstGeom prst="rect">
            <a:avLst/>
          </a:prstGeom>
          <a:noFill/>
          <a:ln w="9525">
            <a:noFill/>
            <a:miter lim="800000"/>
            <a:headEnd/>
            <a:tailEnd/>
          </a:ln>
        </p:spPr>
      </p:pic>
      <p:sp>
        <p:nvSpPr>
          <p:cNvPr id="80900" name="Text Box 4"/>
          <p:cNvSpPr txBox="1">
            <a:spLocks noChangeArrowheads="1"/>
          </p:cNvSpPr>
          <p:nvPr/>
        </p:nvSpPr>
        <p:spPr bwMode="auto">
          <a:xfrm>
            <a:off x="5221288" y="908050"/>
            <a:ext cx="1152525" cy="244475"/>
          </a:xfrm>
          <a:prstGeom prst="rect">
            <a:avLst/>
          </a:prstGeom>
          <a:noFill/>
          <a:ln w="9525">
            <a:noFill/>
            <a:miter lim="800000"/>
            <a:headEnd/>
            <a:tailEnd/>
          </a:ln>
        </p:spPr>
        <p:txBody>
          <a:bodyPr>
            <a:spAutoFit/>
          </a:bodyPr>
          <a:lstStyle/>
          <a:p>
            <a:r>
              <a:rPr lang="zh-CN" altLang="en-US" sz="1000" b="1" dirty="0">
                <a:sym typeface="Arial" pitchFamily="34" charset="0"/>
              </a:rPr>
              <a:t>（1893 --1976）</a:t>
            </a:r>
          </a:p>
        </p:txBody>
      </p:sp>
      <p:sp>
        <p:nvSpPr>
          <p:cNvPr id="80901" name="Text Box 5"/>
          <p:cNvSpPr txBox="1">
            <a:spLocks noChangeArrowheads="1"/>
          </p:cNvSpPr>
          <p:nvPr/>
        </p:nvSpPr>
        <p:spPr bwMode="auto">
          <a:xfrm>
            <a:off x="6445250" y="908050"/>
            <a:ext cx="968535" cy="246221"/>
          </a:xfrm>
          <a:prstGeom prst="rect">
            <a:avLst/>
          </a:prstGeom>
          <a:noFill/>
          <a:ln w="9525">
            <a:noFill/>
            <a:miter lim="800000"/>
            <a:headEnd/>
            <a:tailEnd/>
          </a:ln>
        </p:spPr>
        <p:txBody>
          <a:bodyPr wrap="none">
            <a:spAutoFit/>
          </a:bodyPr>
          <a:lstStyle/>
          <a:p>
            <a:r>
              <a:rPr lang="zh-CN" altLang="en-US" sz="1000" b="1" dirty="0">
                <a:sym typeface="Arial" pitchFamily="34" charset="0"/>
              </a:rPr>
              <a:t>（</a:t>
            </a:r>
            <a:r>
              <a:rPr lang="en-US" altLang="zh-CN" sz="1000" b="1" dirty="0">
                <a:sym typeface="Arial" pitchFamily="34" charset="0"/>
              </a:rPr>
              <a:t>1876-1935</a:t>
            </a:r>
            <a:r>
              <a:rPr lang="zh-CN" altLang="en-US" sz="1000" b="1" dirty="0">
                <a:sym typeface="Arial" pitchFamily="34" charset="0"/>
              </a:rPr>
              <a:t>）</a:t>
            </a:r>
          </a:p>
        </p:txBody>
      </p:sp>
      <p:sp>
        <p:nvSpPr>
          <p:cNvPr id="80902" name="Text Box 6"/>
          <p:cNvSpPr txBox="1">
            <a:spLocks noChangeArrowheads="1"/>
          </p:cNvSpPr>
          <p:nvPr/>
        </p:nvSpPr>
        <p:spPr bwMode="auto">
          <a:xfrm>
            <a:off x="1619250" y="5949950"/>
            <a:ext cx="1016625" cy="246221"/>
          </a:xfrm>
          <a:prstGeom prst="rect">
            <a:avLst/>
          </a:prstGeom>
          <a:noFill/>
          <a:ln w="9525">
            <a:noFill/>
            <a:miter lim="800000"/>
            <a:headEnd/>
            <a:tailEnd/>
          </a:ln>
        </p:spPr>
        <p:txBody>
          <a:bodyPr wrap="none">
            <a:spAutoFit/>
          </a:bodyPr>
          <a:lstStyle/>
          <a:p>
            <a:r>
              <a:rPr lang="zh-CN" altLang="en-US" sz="1000" b="1" dirty="0">
                <a:sym typeface="Arial" pitchFamily="34" charset="0"/>
              </a:rPr>
              <a:t>（1898--1925）</a:t>
            </a:r>
          </a:p>
        </p:txBody>
      </p:sp>
      <p:sp>
        <p:nvSpPr>
          <p:cNvPr id="80903" name="Text Box 7"/>
          <p:cNvSpPr txBox="1">
            <a:spLocks noChangeArrowheads="1"/>
          </p:cNvSpPr>
          <p:nvPr/>
        </p:nvSpPr>
        <p:spPr bwMode="auto">
          <a:xfrm>
            <a:off x="7740650" y="908050"/>
            <a:ext cx="1015021" cy="246221"/>
          </a:xfrm>
          <a:prstGeom prst="rect">
            <a:avLst/>
          </a:prstGeom>
          <a:noFill/>
          <a:ln w="9525">
            <a:noFill/>
            <a:bevel/>
            <a:headEnd/>
            <a:tailEnd/>
          </a:ln>
          <a:effectLst/>
        </p:spPr>
        <p:txBody>
          <a:bodyPr wrap="none">
            <a:spAutoFit/>
          </a:bodyPr>
          <a:lstStyle/>
          <a:p>
            <a:r>
              <a:rPr lang="zh-CN" altLang="en-US" sz="1000" b="1" dirty="0">
                <a:sym typeface="Arial" pitchFamily="34" charset="0"/>
              </a:rPr>
              <a:t>（1886--1975）</a:t>
            </a:r>
          </a:p>
        </p:txBody>
      </p:sp>
      <p:sp>
        <p:nvSpPr>
          <p:cNvPr id="80904" name="Text Box 8"/>
          <p:cNvSpPr txBox="1">
            <a:spLocks noChangeArrowheads="1"/>
          </p:cNvSpPr>
          <p:nvPr/>
        </p:nvSpPr>
        <p:spPr bwMode="auto">
          <a:xfrm>
            <a:off x="107504" y="6021288"/>
            <a:ext cx="1079500" cy="246221"/>
          </a:xfrm>
          <a:prstGeom prst="rect">
            <a:avLst/>
          </a:prstGeom>
          <a:noFill/>
          <a:ln w="9525">
            <a:noFill/>
            <a:bevel/>
            <a:headEnd/>
            <a:tailEnd/>
          </a:ln>
          <a:effectLst/>
        </p:spPr>
        <p:txBody>
          <a:bodyPr>
            <a:spAutoFit/>
          </a:bodyPr>
          <a:lstStyle/>
          <a:p>
            <a:r>
              <a:rPr lang="zh-CN" altLang="en-US" sz="1000" b="1" dirty="0">
                <a:sym typeface="Arial" pitchFamily="34" charset="0"/>
              </a:rPr>
              <a:t>（1896--1943）</a:t>
            </a:r>
          </a:p>
        </p:txBody>
      </p:sp>
      <p:sp>
        <p:nvSpPr>
          <p:cNvPr id="80905" name="Text Box 9"/>
          <p:cNvSpPr txBox="1">
            <a:spLocks noChangeArrowheads="1"/>
          </p:cNvSpPr>
          <p:nvPr/>
        </p:nvSpPr>
        <p:spPr bwMode="auto">
          <a:xfrm>
            <a:off x="2771775" y="5949950"/>
            <a:ext cx="1085850" cy="246221"/>
          </a:xfrm>
          <a:prstGeom prst="rect">
            <a:avLst/>
          </a:prstGeom>
          <a:noFill/>
          <a:ln w="9525">
            <a:noFill/>
            <a:miter lim="800000"/>
            <a:headEnd/>
            <a:tailEnd/>
          </a:ln>
        </p:spPr>
        <p:txBody>
          <a:bodyPr>
            <a:spAutoFit/>
          </a:bodyPr>
          <a:lstStyle/>
          <a:p>
            <a:r>
              <a:rPr lang="zh-CN" altLang="en-US" sz="1000" b="1" dirty="0">
                <a:sym typeface="Arial" pitchFamily="34" charset="0"/>
              </a:rPr>
              <a:t>（1901--1931）</a:t>
            </a:r>
          </a:p>
        </p:txBody>
      </p:sp>
      <p:sp>
        <p:nvSpPr>
          <p:cNvPr id="80906" name="Text Box 10"/>
          <p:cNvSpPr txBox="1">
            <a:spLocks noChangeArrowheads="1"/>
          </p:cNvSpPr>
          <p:nvPr/>
        </p:nvSpPr>
        <p:spPr bwMode="auto">
          <a:xfrm>
            <a:off x="179512" y="908720"/>
            <a:ext cx="1152525" cy="244475"/>
          </a:xfrm>
          <a:prstGeom prst="rect">
            <a:avLst/>
          </a:prstGeom>
          <a:noFill/>
          <a:ln w="9525">
            <a:noFill/>
            <a:bevel/>
            <a:headEnd/>
            <a:tailEnd/>
          </a:ln>
          <a:effectLst/>
        </p:spPr>
        <p:txBody>
          <a:bodyPr>
            <a:spAutoFit/>
          </a:bodyPr>
          <a:lstStyle/>
          <a:p>
            <a:r>
              <a:rPr lang="zh-CN" altLang="en-US" sz="1000" b="1" dirty="0"/>
              <a:t>（1890 --1966）</a:t>
            </a:r>
          </a:p>
        </p:txBody>
      </p:sp>
      <p:sp>
        <p:nvSpPr>
          <p:cNvPr id="80907" name="Text Box 11"/>
          <p:cNvSpPr txBox="1">
            <a:spLocks noChangeArrowheads="1"/>
          </p:cNvSpPr>
          <p:nvPr/>
        </p:nvSpPr>
        <p:spPr bwMode="auto">
          <a:xfrm>
            <a:off x="1547813" y="908050"/>
            <a:ext cx="1152525" cy="244475"/>
          </a:xfrm>
          <a:prstGeom prst="rect">
            <a:avLst/>
          </a:prstGeom>
          <a:noFill/>
          <a:ln w="9525">
            <a:noFill/>
            <a:miter lim="800000"/>
            <a:headEnd/>
            <a:tailEnd/>
          </a:ln>
        </p:spPr>
        <p:txBody>
          <a:bodyPr>
            <a:spAutoFit/>
          </a:bodyPr>
          <a:lstStyle/>
          <a:p>
            <a:r>
              <a:rPr lang="zh-CN" altLang="en-US" sz="1000" dirty="0">
                <a:solidFill>
                  <a:schemeClr val="tx1"/>
                </a:solidFill>
                <a:sym typeface="Arial" pitchFamily="34" charset="0"/>
              </a:rPr>
              <a:t>（</a:t>
            </a:r>
            <a:r>
              <a:rPr lang="zh-CN" altLang="en-US" sz="1000" b="1" dirty="0">
                <a:sym typeface="Arial" pitchFamily="34" charset="0"/>
              </a:rPr>
              <a:t>1890--1927）</a:t>
            </a:r>
            <a:endParaRPr lang="zh-CN" altLang="en-US" sz="1000" b="1" dirty="0"/>
          </a:p>
        </p:txBody>
      </p:sp>
      <p:sp>
        <p:nvSpPr>
          <p:cNvPr id="80908" name="Text Box 12"/>
          <p:cNvSpPr txBox="1">
            <a:spLocks noChangeArrowheads="1"/>
          </p:cNvSpPr>
          <p:nvPr/>
        </p:nvSpPr>
        <p:spPr bwMode="auto">
          <a:xfrm>
            <a:off x="3995738" y="908050"/>
            <a:ext cx="1057275" cy="244475"/>
          </a:xfrm>
          <a:prstGeom prst="rect">
            <a:avLst/>
          </a:prstGeom>
          <a:noFill/>
          <a:ln w="9525">
            <a:noFill/>
            <a:miter lim="800000"/>
            <a:headEnd/>
            <a:tailEnd/>
          </a:ln>
        </p:spPr>
        <p:txBody>
          <a:bodyPr wrap="none">
            <a:spAutoFit/>
          </a:bodyPr>
          <a:lstStyle/>
          <a:p>
            <a:r>
              <a:rPr lang="zh-CN" altLang="en-US" sz="1000" b="1" dirty="0">
                <a:sym typeface="Arial" pitchFamily="34" charset="0"/>
              </a:rPr>
              <a:t>（1902--1987）</a:t>
            </a:r>
          </a:p>
        </p:txBody>
      </p:sp>
      <p:sp>
        <p:nvSpPr>
          <p:cNvPr id="80909" name="Text Box 13"/>
          <p:cNvSpPr txBox="1">
            <a:spLocks noChangeArrowheads="1"/>
          </p:cNvSpPr>
          <p:nvPr/>
        </p:nvSpPr>
        <p:spPr bwMode="auto">
          <a:xfrm>
            <a:off x="2844800" y="908050"/>
            <a:ext cx="973343" cy="246221"/>
          </a:xfrm>
          <a:prstGeom prst="rect">
            <a:avLst/>
          </a:prstGeom>
          <a:noFill/>
          <a:ln w="9525">
            <a:noFill/>
            <a:miter lim="800000"/>
            <a:headEnd/>
            <a:tailEnd/>
          </a:ln>
        </p:spPr>
        <p:txBody>
          <a:bodyPr wrap="none">
            <a:spAutoFit/>
          </a:bodyPr>
          <a:lstStyle/>
          <a:p>
            <a:r>
              <a:rPr lang="zh-CN" altLang="en-US" sz="1000" b="1" dirty="0">
                <a:sym typeface="Arial" pitchFamily="34" charset="0"/>
              </a:rPr>
              <a:t>（1897-1979）</a:t>
            </a:r>
          </a:p>
        </p:txBody>
      </p:sp>
      <p:sp>
        <p:nvSpPr>
          <p:cNvPr id="80910" name="Text Box 14"/>
          <p:cNvSpPr txBox="1">
            <a:spLocks noChangeArrowheads="1"/>
          </p:cNvSpPr>
          <p:nvPr/>
        </p:nvSpPr>
        <p:spPr bwMode="auto">
          <a:xfrm>
            <a:off x="5219700" y="5949950"/>
            <a:ext cx="1069524" cy="246221"/>
          </a:xfrm>
          <a:prstGeom prst="rect">
            <a:avLst/>
          </a:prstGeom>
          <a:noFill/>
          <a:ln w="9525">
            <a:noFill/>
            <a:miter lim="800000"/>
            <a:headEnd/>
            <a:tailEnd/>
          </a:ln>
        </p:spPr>
        <p:txBody>
          <a:bodyPr wrap="none">
            <a:spAutoFit/>
          </a:bodyPr>
          <a:lstStyle/>
          <a:p>
            <a:r>
              <a:rPr lang="zh-CN" altLang="en-US" sz="1000" b="1" dirty="0">
                <a:sym typeface="Arial" pitchFamily="34" charset="0"/>
              </a:rPr>
              <a:t>（1897—1948）</a:t>
            </a:r>
          </a:p>
        </p:txBody>
      </p:sp>
      <p:sp>
        <p:nvSpPr>
          <p:cNvPr id="80911" name="Text Box 15"/>
          <p:cNvSpPr txBox="1">
            <a:spLocks noChangeArrowheads="1"/>
          </p:cNvSpPr>
          <p:nvPr/>
        </p:nvSpPr>
        <p:spPr bwMode="auto">
          <a:xfrm>
            <a:off x="4068763" y="5949950"/>
            <a:ext cx="1081087" cy="246221"/>
          </a:xfrm>
          <a:prstGeom prst="rect">
            <a:avLst/>
          </a:prstGeom>
          <a:noFill/>
          <a:ln w="9525">
            <a:noFill/>
            <a:bevel/>
            <a:headEnd/>
            <a:tailEnd/>
          </a:ln>
          <a:effectLst/>
        </p:spPr>
        <p:txBody>
          <a:bodyPr>
            <a:spAutoFit/>
          </a:bodyPr>
          <a:lstStyle/>
          <a:p>
            <a:r>
              <a:rPr lang="zh-CN" altLang="en-US" sz="1000" b="1" dirty="0">
                <a:sym typeface="Arial" pitchFamily="34" charset="0"/>
              </a:rPr>
              <a:t>（1892—1946）</a:t>
            </a:r>
          </a:p>
        </p:txBody>
      </p:sp>
      <p:sp>
        <p:nvSpPr>
          <p:cNvPr id="80912" name="Text Box 16"/>
          <p:cNvSpPr txBox="1">
            <a:spLocks noChangeArrowheads="1"/>
          </p:cNvSpPr>
          <p:nvPr/>
        </p:nvSpPr>
        <p:spPr bwMode="auto">
          <a:xfrm>
            <a:off x="6661150" y="5949950"/>
            <a:ext cx="1071127" cy="246221"/>
          </a:xfrm>
          <a:prstGeom prst="rect">
            <a:avLst/>
          </a:prstGeom>
          <a:noFill/>
          <a:ln w="9525">
            <a:noFill/>
            <a:bevel/>
            <a:headEnd/>
            <a:tailEnd/>
          </a:ln>
          <a:effectLst/>
        </p:spPr>
        <p:txBody>
          <a:bodyPr wrap="none">
            <a:spAutoFit/>
          </a:bodyPr>
          <a:lstStyle/>
          <a:p>
            <a:r>
              <a:rPr lang="zh-CN" altLang="en-US" sz="1000" b="1" dirty="0">
                <a:sym typeface="Arial" pitchFamily="34" charset="0"/>
              </a:rPr>
              <a:t>（1894—1979）</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图片 1"/>
          <p:cNvPicPr>
            <a:picLocks noChangeAspect="1" noChangeArrowheads="1"/>
          </p:cNvPicPr>
          <p:nvPr/>
        </p:nvPicPr>
        <p:blipFill>
          <a:blip r:embed="rId2" cstate="print"/>
          <a:srcRect l="1176" t="24413" r="1176" b="11684"/>
          <a:stretch>
            <a:fillRect/>
          </a:stretch>
        </p:blipFill>
        <p:spPr bwMode="auto">
          <a:xfrm>
            <a:off x="215900" y="908720"/>
            <a:ext cx="8928100" cy="3455987"/>
          </a:xfrm>
          <a:prstGeom prst="rect">
            <a:avLst/>
          </a:prstGeom>
          <a:noFill/>
          <a:ln w="9525">
            <a:noFill/>
            <a:miter lim="800000"/>
            <a:headEnd/>
            <a:tailEnd/>
          </a:ln>
        </p:spPr>
      </p:pic>
      <p:sp>
        <p:nvSpPr>
          <p:cNvPr id="8" name="Rectangle 2"/>
          <p:cNvSpPr txBox="1">
            <a:spLocks noChangeArrowheads="1"/>
          </p:cNvSpPr>
          <p:nvPr/>
        </p:nvSpPr>
        <p:spPr>
          <a:xfrm>
            <a:off x="179512" y="4653136"/>
            <a:ext cx="8785225" cy="1368449"/>
          </a:xfrm>
          <a:prstGeom prst="rect">
            <a:avLst/>
          </a:prstGeom>
          <a:solidFill>
            <a:schemeClr val="bg1"/>
          </a:solidFill>
          <a:ln>
            <a:noFill/>
          </a:ln>
        </p:spPr>
        <p:txBody>
          <a:bodyPr/>
          <a:lstStyle/>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a:buChar char=""/>
              <a:tabLst/>
              <a:defRPr/>
            </a:pPr>
            <a:r>
              <a:rPr kumimoji="0" lang="zh-CN" altLang="en-US" sz="2100" b="1" i="0" u="none" strike="noStrike" kern="1200" cap="none" spc="0" normalizeH="0" baseline="0" noProof="0" dirty="0" smtClean="0">
                <a:ln>
                  <a:noFill/>
                </a:ln>
                <a:solidFill>
                  <a:schemeClr val="tx1"/>
                </a:solidFill>
                <a:effectLst/>
                <a:uLnTx/>
                <a:uFillTx/>
                <a:latin typeface="+mn-lt"/>
                <a:ea typeface="+mn-ea"/>
                <a:cs typeface="+mn-cs"/>
              </a:rPr>
              <a:t>董必武和毛泽东参加了党的一大，又同时登上了天安门城楼参加开国大典的中共领导人；何叔衡、邓恩铭、陈潭秋血洒疆场志未酬；王尽美英年病逝 ；李汉俊、李达脱党而不放弃信仰；刘仁静、包惠僧历经曲折迷途知返；陈公博、周佛海、张国焘背信弃义叛党投敌 。</a:t>
            </a:r>
            <a:endParaRPr kumimoji="0" lang="zh-CN" altLang="en-US" sz="21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slide(fromBottom)">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slide(fromBottom)">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ChangeArrowheads="1"/>
          </p:cNvSpPr>
          <p:nvPr/>
        </p:nvSpPr>
        <p:spPr bwMode="auto">
          <a:xfrm>
            <a:off x="251520" y="332656"/>
            <a:ext cx="6986414" cy="769441"/>
          </a:xfrm>
          <a:prstGeom prst="rect">
            <a:avLst/>
          </a:prstGeom>
          <a:solidFill>
            <a:srgbClr val="FFFFFF"/>
          </a:solidFill>
          <a:ln w="9525">
            <a:noFill/>
            <a:miter lim="800000"/>
            <a:headEnd/>
            <a:tailEnd/>
          </a:ln>
          <a:effectLst/>
        </p:spPr>
        <p:txBody>
          <a:bodyPr wrap="square" anchor="ctr">
            <a:spAutoFit/>
          </a:bodyPr>
          <a:lstStyle/>
          <a:p>
            <a:r>
              <a:rPr lang="zh-CN" altLang="en-US" sz="4400" b="1" dirty="0">
                <a:effectLst>
                  <a:outerShdw blurRad="50000" dist="30000" dir="5400000" algn="tl" rotWithShape="0">
                    <a:srgbClr val="000000">
                      <a:alpha val="30000"/>
                    </a:srgbClr>
                  </a:outerShdw>
                </a:effectLst>
                <a:latin typeface="+mj-lt"/>
                <a:ea typeface="+mj-ea"/>
                <a:cs typeface="+mj-cs"/>
              </a:rPr>
              <a:t>（</a:t>
            </a:r>
            <a:r>
              <a:rPr lang="en-US" altLang="zh-CN" sz="4400" b="1" dirty="0">
                <a:effectLst>
                  <a:outerShdw blurRad="50000" dist="30000" dir="5400000" algn="tl" rotWithShape="0">
                    <a:srgbClr val="000000">
                      <a:alpha val="30000"/>
                    </a:srgbClr>
                  </a:outerShdw>
                </a:effectLst>
                <a:latin typeface="+mj-lt"/>
                <a:ea typeface="+mj-ea"/>
                <a:cs typeface="+mj-cs"/>
              </a:rPr>
              <a:t>4</a:t>
            </a:r>
            <a:r>
              <a:rPr lang="zh-CN" altLang="en-US" sz="4400" b="1" dirty="0">
                <a:effectLst>
                  <a:outerShdw blurRad="50000" dist="30000" dir="5400000" algn="tl" rotWithShape="0">
                    <a:srgbClr val="000000">
                      <a:alpha val="30000"/>
                    </a:srgbClr>
                  </a:outerShdw>
                </a:effectLst>
                <a:latin typeface="+mj-lt"/>
                <a:ea typeface="+mj-ea"/>
                <a:cs typeface="+mj-cs"/>
              </a:rPr>
              <a:t>）会议的主要内容 </a:t>
            </a:r>
          </a:p>
        </p:txBody>
      </p:sp>
      <p:pic>
        <p:nvPicPr>
          <p:cNvPr id="84996" name="Picture 4" descr="dangqi"/>
          <p:cNvPicPr>
            <a:picLocks noChangeAspect="1" noChangeArrowheads="1"/>
          </p:cNvPicPr>
          <p:nvPr/>
        </p:nvPicPr>
        <p:blipFill>
          <a:blip r:embed="rId2" cstate="print"/>
          <a:srcRect/>
          <a:stretch>
            <a:fillRect/>
          </a:stretch>
        </p:blipFill>
        <p:spPr bwMode="auto">
          <a:xfrm>
            <a:off x="5508625" y="2781300"/>
            <a:ext cx="3313113" cy="2160588"/>
          </a:xfrm>
          <a:prstGeom prst="rect">
            <a:avLst/>
          </a:prstGeom>
          <a:noFill/>
          <a:ln w="9525">
            <a:noFill/>
            <a:miter lim="800000"/>
            <a:headEnd/>
            <a:tailEnd/>
          </a:ln>
        </p:spPr>
      </p:pic>
      <p:sp>
        <p:nvSpPr>
          <p:cNvPr id="84998" name="Rectangle 6"/>
          <p:cNvSpPr>
            <a:spLocks noGrp="1" noChangeArrowheads="1"/>
          </p:cNvSpPr>
          <p:nvPr>
            <p:ph sz="quarter" idx="1"/>
          </p:nvPr>
        </p:nvSpPr>
        <p:spPr>
          <a:xfrm>
            <a:off x="539552" y="1412776"/>
            <a:ext cx="4043362" cy="4530725"/>
          </a:xfrm>
          <a:noFill/>
          <a:ln/>
        </p:spPr>
        <p:txBody>
          <a:bodyPr/>
          <a:lstStyle/>
          <a:p>
            <a:pPr>
              <a:lnSpc>
                <a:spcPct val="90000"/>
              </a:lnSpc>
            </a:pPr>
            <a:r>
              <a:rPr lang="zh-CN" altLang="en-US" b="1" dirty="0"/>
              <a:t>中共“一大”，宣告中国共产党诞生，其主要内容：</a:t>
            </a:r>
          </a:p>
          <a:p>
            <a:pPr>
              <a:lnSpc>
                <a:spcPct val="90000"/>
              </a:lnSpc>
            </a:pPr>
            <a:r>
              <a:rPr lang="zh-CN" altLang="en-US" b="1" dirty="0"/>
              <a:t>①确定了党的名称</a:t>
            </a:r>
          </a:p>
          <a:p>
            <a:pPr>
              <a:lnSpc>
                <a:spcPct val="90000"/>
              </a:lnSpc>
            </a:pPr>
            <a:r>
              <a:rPr lang="zh-CN" altLang="en-US" b="1" dirty="0"/>
              <a:t>②制定了党的纲领</a:t>
            </a:r>
          </a:p>
          <a:p>
            <a:pPr>
              <a:lnSpc>
                <a:spcPct val="90000"/>
              </a:lnSpc>
            </a:pPr>
            <a:r>
              <a:rPr lang="zh-CN" altLang="en-US" b="1" dirty="0"/>
              <a:t>③明确了党成立后的中心任务</a:t>
            </a:r>
          </a:p>
          <a:p>
            <a:pPr>
              <a:lnSpc>
                <a:spcPct val="90000"/>
              </a:lnSpc>
            </a:pPr>
            <a:r>
              <a:rPr lang="zh-CN" altLang="en-US" b="1" dirty="0"/>
              <a:t>④选举了党的中央领导机构</a:t>
            </a:r>
          </a:p>
          <a:p>
            <a:pPr>
              <a:lnSpc>
                <a:spcPct val="90000"/>
              </a:lnSpc>
            </a:pP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4995"/>
                                        </p:tgtEl>
                                        <p:attrNameLst>
                                          <p:attrName>style.visibility</p:attrName>
                                        </p:attrNameLst>
                                      </p:cBhvr>
                                      <p:to>
                                        <p:strVal val="visible"/>
                                      </p:to>
                                    </p:set>
                                    <p:animEffect transition="in" filter="box(in)">
                                      <p:cBhvr>
                                        <p:cTn id="7" dur="500"/>
                                        <p:tgtEl>
                                          <p:spTgt spid="84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016"/>
          <p:cNvPicPr>
            <a:picLocks noChangeAspect="1" noChangeArrowheads="1"/>
          </p:cNvPicPr>
          <p:nvPr/>
        </p:nvPicPr>
        <p:blipFill>
          <a:blip r:embed="rId2" cstate="print"/>
          <a:srcRect/>
          <a:stretch>
            <a:fillRect/>
          </a:stretch>
        </p:blipFill>
        <p:spPr bwMode="auto">
          <a:xfrm>
            <a:off x="395536" y="1988840"/>
            <a:ext cx="6215063" cy="4591323"/>
          </a:xfrm>
          <a:prstGeom prst="rect">
            <a:avLst/>
          </a:prstGeom>
          <a:noFill/>
          <a:ln w="9525">
            <a:noFill/>
            <a:miter lim="800000"/>
            <a:headEnd/>
            <a:tailEnd/>
          </a:ln>
        </p:spPr>
      </p:pic>
      <p:pic>
        <p:nvPicPr>
          <p:cNvPr id="86019" name="Picture 3" descr="018"/>
          <p:cNvPicPr>
            <a:picLocks noChangeAspect="1" noChangeArrowheads="1"/>
          </p:cNvPicPr>
          <p:nvPr/>
        </p:nvPicPr>
        <p:blipFill>
          <a:blip r:embed="rId3" cstate="print"/>
          <a:srcRect/>
          <a:stretch>
            <a:fillRect/>
          </a:stretch>
        </p:blipFill>
        <p:spPr bwMode="auto">
          <a:xfrm>
            <a:off x="3707904" y="116632"/>
            <a:ext cx="5328592" cy="4104456"/>
          </a:xfrm>
          <a:prstGeom prst="rect">
            <a:avLst/>
          </a:prstGeom>
          <a:noFill/>
          <a:ln w="9525">
            <a:noFill/>
            <a:miter lim="800000"/>
            <a:headEnd/>
            <a:tailEnd/>
          </a:ln>
        </p:spPr>
      </p:pic>
    </p:spTree>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 to="" calcmode="lin" valueType="num">
                                      <p:cBhvr>
                                        <p:cTn id="7" dur="1" fill="hold"/>
                                        <p:tgtEl>
                                          <p:spTgt spid="86018"/>
                                        </p:tgtEl>
                                      </p:cBhvr>
                                    </p:anim>
                                  </p:childTnLst>
                                </p:cTn>
                              </p:par>
                              <p:par>
                                <p:cTn id="8" presetID="24" presetClass="entr" presetSubtype="0" fill="hold" nodeType="withEffect">
                                  <p:stCondLst>
                                    <p:cond delay="0"/>
                                  </p:stCondLst>
                                  <p:childTnLst>
                                    <p:set>
                                      <p:cBhvr>
                                        <p:cTn id="9" dur="1" fill="hold">
                                          <p:stCondLst>
                                            <p:cond delay="0"/>
                                          </p:stCondLst>
                                        </p:cTn>
                                        <p:tgtEl>
                                          <p:spTgt spid="86019"/>
                                        </p:tgtEl>
                                        <p:attrNameLst>
                                          <p:attrName>style.visibility</p:attrName>
                                        </p:attrNameLst>
                                      </p:cBhvr>
                                      <p:to>
                                        <p:strVal val="visible"/>
                                      </p:to>
                                    </p:set>
                                    <p:anim to="" calcmode="lin" valueType="num">
                                      <p:cBhvr>
                                        <p:cTn id="10" dur="1" fill="hold"/>
                                        <p:tgtEl>
                                          <p:spTgt spid="8601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sz="quarter" idx="1"/>
          </p:nvPr>
        </p:nvSpPr>
        <p:spPr>
          <a:xfrm>
            <a:off x="395536" y="4869160"/>
            <a:ext cx="7560840" cy="1368425"/>
          </a:xfrm>
        </p:spPr>
        <p:txBody>
          <a:bodyPr/>
          <a:lstStyle/>
          <a:p>
            <a:pPr>
              <a:lnSpc>
                <a:spcPct val="90000"/>
              </a:lnSpc>
            </a:pPr>
            <a:r>
              <a:rPr lang="zh-CN" altLang="en-US" sz="2400" b="1" dirty="0"/>
              <a:t>国破家亡挺身立党，有始却无终，已辩忠奸留史册；</a:t>
            </a:r>
          </a:p>
          <a:p>
            <a:pPr>
              <a:lnSpc>
                <a:spcPct val="90000"/>
              </a:lnSpc>
            </a:pPr>
            <a:r>
              <a:rPr lang="zh-CN" altLang="en-US" sz="2400" b="1" dirty="0"/>
              <a:t>涛惊浪骇分道扬镳，将功难补过，非凭成败论英雄。</a:t>
            </a:r>
          </a:p>
          <a:p>
            <a:pPr>
              <a:lnSpc>
                <a:spcPct val="90000"/>
              </a:lnSpc>
            </a:pPr>
            <a:r>
              <a:rPr lang="zh-CN" altLang="en-US" sz="2400" b="1" dirty="0"/>
              <a:t>                            </a:t>
            </a:r>
            <a:r>
              <a:rPr lang="zh-CN" altLang="en-US" sz="2400" b="1" dirty="0" smtClean="0"/>
              <a:t>                                         </a:t>
            </a:r>
            <a:r>
              <a:rPr lang="en-US" altLang="zh-CN" sz="2400" b="1" dirty="0" smtClean="0"/>
              <a:t>----</a:t>
            </a:r>
            <a:r>
              <a:rPr lang="zh-CN" altLang="en-US" sz="2400" b="1" dirty="0" smtClean="0"/>
              <a:t>刘</a:t>
            </a:r>
            <a:r>
              <a:rPr lang="zh-CN" altLang="en-US" sz="2400" b="1" dirty="0"/>
              <a:t>剑文</a:t>
            </a:r>
            <a:r>
              <a:rPr lang="zh-CN" altLang="en-US" sz="2400" dirty="0"/>
              <a:t> </a:t>
            </a:r>
          </a:p>
        </p:txBody>
      </p:sp>
      <p:sp>
        <p:nvSpPr>
          <p:cNvPr id="87043" name="Rectangle 3"/>
          <p:cNvSpPr>
            <a:spLocks noChangeArrowheads="1"/>
          </p:cNvSpPr>
          <p:nvPr/>
        </p:nvSpPr>
        <p:spPr bwMode="auto">
          <a:xfrm>
            <a:off x="4139952" y="3717032"/>
            <a:ext cx="4896544" cy="936104"/>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b="1" dirty="0">
                <a:solidFill>
                  <a:schemeClr val="tx1"/>
                </a:solidFill>
                <a:latin typeface="华文新魏" pitchFamily="2" charset="-122"/>
                <a:ea typeface="华文新魏" pitchFamily="2" charset="-122"/>
              </a:rPr>
              <a:t>四川川陕苏区将帅碑林中，徐向前、陈昌浩、王树声、李先念的塑像，均向北而立，唯有张国焘雕塑朝南而立。 </a:t>
            </a:r>
          </a:p>
        </p:txBody>
      </p:sp>
      <p:pic>
        <p:nvPicPr>
          <p:cNvPr id="87044" name="Picture 4" descr="4920039_13602942"/>
          <p:cNvPicPr>
            <a:picLocks noChangeAspect="1" noChangeArrowheads="1"/>
          </p:cNvPicPr>
          <p:nvPr/>
        </p:nvPicPr>
        <p:blipFill>
          <a:blip r:embed="rId2" cstate="print"/>
          <a:srcRect/>
          <a:stretch>
            <a:fillRect/>
          </a:stretch>
        </p:blipFill>
        <p:spPr bwMode="auto">
          <a:xfrm>
            <a:off x="467544" y="1412776"/>
            <a:ext cx="2905125" cy="3297213"/>
          </a:xfrm>
          <a:prstGeom prst="rect">
            <a:avLst/>
          </a:prstGeom>
          <a:noFill/>
          <a:ln w="9525">
            <a:noFill/>
            <a:miter lim="800000"/>
            <a:headEnd/>
            <a:tailEnd/>
          </a:ln>
        </p:spPr>
      </p:pic>
      <p:pic>
        <p:nvPicPr>
          <p:cNvPr id="87045" name="Picture 5" descr="A16516Cb001"/>
          <p:cNvPicPr>
            <a:picLocks noChangeAspect="1" noChangeArrowheads="1"/>
          </p:cNvPicPr>
          <p:nvPr/>
        </p:nvPicPr>
        <p:blipFill>
          <a:blip r:embed="rId3" cstate="print"/>
          <a:srcRect/>
          <a:stretch>
            <a:fillRect/>
          </a:stretch>
        </p:blipFill>
        <p:spPr bwMode="auto">
          <a:xfrm>
            <a:off x="4139952" y="476672"/>
            <a:ext cx="4680917" cy="3036416"/>
          </a:xfrm>
          <a:prstGeom prst="rect">
            <a:avLst/>
          </a:prstGeom>
          <a:noFill/>
          <a:ln w="9525">
            <a:noFill/>
            <a:miter lim="800000"/>
            <a:headEnd/>
            <a:tailEnd/>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75856" y="908720"/>
            <a:ext cx="3826768" cy="2448272"/>
          </a:xfrm>
        </p:spPr>
        <p:txBody>
          <a:bodyPr>
            <a:normAutofit/>
          </a:bodyPr>
          <a:lstStyle/>
          <a:p>
            <a:r>
              <a:rPr lang="en-US" altLang="zh-CN" sz="2400" b="1" dirty="0" smtClean="0">
                <a:latin typeface="+mn-ea"/>
              </a:rPr>
              <a:t>1922</a:t>
            </a:r>
            <a:r>
              <a:rPr lang="zh-CN" altLang="en-US" sz="2400" b="1" dirty="0" smtClean="0">
                <a:latin typeface="+mn-ea"/>
              </a:rPr>
              <a:t>年，</a:t>
            </a:r>
            <a:r>
              <a:rPr lang="zh-CN" altLang="en-US" sz="2400" b="1" dirty="0" smtClean="0">
                <a:solidFill>
                  <a:srgbClr val="FF0000"/>
                </a:solidFill>
                <a:latin typeface="+mn-ea"/>
              </a:rPr>
              <a:t>吴玉章</a:t>
            </a:r>
            <a:r>
              <a:rPr lang="zh-CN" altLang="en-US" sz="2400" b="1" dirty="0" smtClean="0">
                <a:latin typeface="+mn-ea"/>
              </a:rPr>
              <a:t>、</a:t>
            </a:r>
            <a:r>
              <a:rPr lang="zh-CN" altLang="en-US" sz="2400" b="1" dirty="0" smtClean="0">
                <a:solidFill>
                  <a:srgbClr val="FF0000"/>
                </a:solidFill>
                <a:latin typeface="+mn-ea"/>
              </a:rPr>
              <a:t>杨闇公</a:t>
            </a:r>
            <a:r>
              <a:rPr lang="zh-CN" altLang="en-US" sz="2400" b="1" dirty="0" smtClean="0">
                <a:latin typeface="+mn-ea"/>
              </a:rPr>
              <a:t>等在在成都成立</a:t>
            </a:r>
            <a:r>
              <a:rPr lang="zh-CN" altLang="en-US" sz="2400" b="1" dirty="0" smtClean="0">
                <a:solidFill>
                  <a:srgbClr val="FF0000"/>
                </a:solidFill>
                <a:latin typeface="+mn-ea"/>
              </a:rPr>
              <a:t>中国青年共产党</a:t>
            </a:r>
            <a:r>
              <a:rPr lang="zh-CN" altLang="en-US" sz="2400" b="1" dirty="0" smtClean="0">
                <a:latin typeface="+mn-ea"/>
              </a:rPr>
              <a:t>，并发行</a:t>
            </a:r>
            <a:r>
              <a:rPr lang="en-US" altLang="zh-CN" sz="2400" b="1" dirty="0" smtClean="0">
                <a:latin typeface="+mn-ea"/>
              </a:rPr>
              <a:t>《</a:t>
            </a:r>
            <a:r>
              <a:rPr lang="zh-CN" altLang="en-US" sz="2400" b="1" dirty="0" smtClean="0">
                <a:latin typeface="+mn-ea"/>
              </a:rPr>
              <a:t>赤心评论</a:t>
            </a:r>
            <a:r>
              <a:rPr lang="en-US" altLang="zh-CN" sz="2400" b="1" dirty="0" smtClean="0">
                <a:latin typeface="+mn-ea"/>
              </a:rPr>
              <a:t>》</a:t>
            </a:r>
            <a:r>
              <a:rPr lang="zh-CN" altLang="en-US" sz="2400" b="1" dirty="0" smtClean="0">
                <a:latin typeface="+mn-ea"/>
              </a:rPr>
              <a:t>。其后，宣布自动取消，部分成员申请加入中国共产党。</a:t>
            </a:r>
          </a:p>
        </p:txBody>
      </p:sp>
      <p:grpSp>
        <p:nvGrpSpPr>
          <p:cNvPr id="10" name="组合 9"/>
          <p:cNvGrpSpPr/>
          <p:nvPr/>
        </p:nvGrpSpPr>
        <p:grpSpPr>
          <a:xfrm>
            <a:off x="683568" y="2060848"/>
            <a:ext cx="1597889" cy="2631569"/>
            <a:chOff x="467544" y="548680"/>
            <a:chExt cx="1456217" cy="2333898"/>
          </a:xfrm>
        </p:grpSpPr>
        <p:pic>
          <p:nvPicPr>
            <p:cNvPr id="66562" name="Picture 2" descr="https://p1.ssl.qhmsg.com/dr/270_500_/t01a2760005b5ebe3e5.jpg?size=300x407"/>
            <p:cNvPicPr>
              <a:picLocks noChangeAspect="1" noChangeArrowheads="1"/>
            </p:cNvPicPr>
            <p:nvPr/>
          </p:nvPicPr>
          <p:blipFill>
            <a:blip r:embed="rId2" cstate="print"/>
            <a:srcRect/>
            <a:stretch>
              <a:fillRect/>
            </a:stretch>
          </p:blipFill>
          <p:spPr bwMode="auto">
            <a:xfrm>
              <a:off x="467544" y="548680"/>
              <a:ext cx="1456217" cy="1973983"/>
            </a:xfrm>
            <a:prstGeom prst="rect">
              <a:avLst/>
            </a:prstGeom>
            <a:noFill/>
          </p:spPr>
        </p:pic>
        <p:sp>
          <p:nvSpPr>
            <p:cNvPr id="5" name="矩形 4"/>
            <p:cNvSpPr/>
            <p:nvPr/>
          </p:nvSpPr>
          <p:spPr>
            <a:xfrm>
              <a:off x="520399" y="2636912"/>
              <a:ext cx="1378096" cy="245666"/>
            </a:xfrm>
            <a:prstGeom prst="rect">
              <a:avLst/>
            </a:prstGeom>
          </p:spPr>
          <p:txBody>
            <a:bodyPr wrap="square">
              <a:spAutoFit/>
            </a:bodyPr>
            <a:lstStyle/>
            <a:p>
              <a:r>
                <a:rPr lang="zh-CN" altLang="en-US" sz="1200" b="1" dirty="0" smtClean="0">
                  <a:latin typeface="+mn-ea"/>
                </a:rPr>
                <a:t>恽代英</a:t>
              </a:r>
              <a:r>
                <a:rPr lang="en-US" altLang="zh-CN" sz="1200" b="1" dirty="0" smtClean="0">
                  <a:latin typeface="+mn-ea"/>
                </a:rPr>
                <a:t>(1895--1931)</a:t>
              </a:r>
              <a:endParaRPr lang="zh-CN" altLang="en-US" sz="1200" b="1" dirty="0">
                <a:latin typeface="+mn-ea"/>
              </a:endParaRPr>
            </a:p>
          </p:txBody>
        </p:sp>
      </p:grpSp>
      <p:sp>
        <p:nvSpPr>
          <p:cNvPr id="6" name="内容占位符 2"/>
          <p:cNvSpPr txBox="1">
            <a:spLocks/>
          </p:cNvSpPr>
          <p:nvPr/>
        </p:nvSpPr>
        <p:spPr>
          <a:xfrm>
            <a:off x="2267744" y="3789040"/>
            <a:ext cx="3466728" cy="2555776"/>
          </a:xfrm>
          <a:prstGeom prst="rect">
            <a:avLst/>
          </a:prstGeom>
        </p:spPr>
        <p:txBody>
          <a:bodyPr vert="horz">
            <a:normAutofit/>
          </a:bodyPr>
          <a:lstStyle/>
          <a:p>
            <a:pPr marL="274320" lvl="0" indent="-274320">
              <a:spcBef>
                <a:spcPts val="580"/>
              </a:spcBef>
              <a:buClr>
                <a:schemeClr val="accent1"/>
              </a:buClr>
              <a:buSzPct val="85000"/>
              <a:buFont typeface="Wingdings 2"/>
              <a:buChar char=""/>
              <a:defRPr/>
            </a:pP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1919--1921</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年</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a:t>
            </a:r>
            <a:r>
              <a:rPr kumimoji="0" lang="zh-CN" altLang="en-US" sz="2400" b="1" i="0" u="none" strike="noStrike" kern="1200" cap="none" spc="0" normalizeH="0" baseline="0" noProof="0" dirty="0" smtClean="0">
                <a:ln>
                  <a:noFill/>
                </a:ln>
                <a:solidFill>
                  <a:srgbClr val="FF0000"/>
                </a:solidFill>
                <a:effectLst/>
                <a:uLnTx/>
                <a:uFillTx/>
                <a:latin typeface="+mn-ea"/>
                <a:ea typeface="+mn-ea"/>
                <a:cs typeface="+mn-cs"/>
              </a:rPr>
              <a:t>恽代英</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在湖北创办“</a:t>
            </a:r>
            <a:r>
              <a:rPr kumimoji="0" lang="zh-CN" altLang="en-US" sz="2400" b="1" i="0" u="none" strike="noStrike" kern="1200" cap="none" spc="0" normalizeH="0" baseline="0" noProof="0" dirty="0" smtClean="0">
                <a:ln>
                  <a:noFill/>
                </a:ln>
                <a:solidFill>
                  <a:srgbClr val="FF0000"/>
                </a:solidFill>
                <a:effectLst/>
                <a:uLnTx/>
                <a:uFillTx/>
                <a:latin typeface="+mn-ea"/>
                <a:ea typeface="+mn-ea"/>
                <a:cs typeface="+mn-cs"/>
              </a:rPr>
              <a:t>利群</a:t>
            </a:r>
            <a:r>
              <a:rPr lang="zh-CN" altLang="en-US" sz="2400" b="1" dirty="0" smtClean="0">
                <a:solidFill>
                  <a:srgbClr val="FF0000"/>
                </a:solidFill>
                <a:latin typeface="+mn-ea"/>
              </a:rPr>
              <a:t>书社</a:t>
            </a:r>
            <a:r>
              <a:rPr lang="zh-CN" altLang="en-US" sz="2400" b="1" dirty="0" smtClean="0">
                <a:latin typeface="+mn-ea"/>
              </a:rPr>
              <a:t>”</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和</a:t>
            </a:r>
            <a:r>
              <a:rPr lang="zh-CN" altLang="en-US" sz="2400" b="1" dirty="0" smtClean="0">
                <a:latin typeface="+mn-ea"/>
              </a:rPr>
              <a:t>“</a:t>
            </a:r>
            <a:r>
              <a:rPr lang="zh-CN" altLang="en-US" sz="2400" b="1" dirty="0" smtClean="0">
                <a:solidFill>
                  <a:srgbClr val="FF0000"/>
                </a:solidFill>
                <a:latin typeface="+mn-ea"/>
              </a:rPr>
              <a:t>共存社</a:t>
            </a:r>
            <a:r>
              <a:rPr lang="zh-CN" altLang="en-US" sz="2400" b="1" dirty="0" smtClean="0">
                <a:latin typeface="+mn-ea"/>
              </a:rPr>
              <a:t>”</a:t>
            </a:r>
            <a:r>
              <a:rPr lang="en-US" altLang="zh-CN" sz="2400" b="1" dirty="0" smtClean="0">
                <a:latin typeface="+mn-ea"/>
              </a:rPr>
              <a:t>,</a:t>
            </a:r>
            <a:r>
              <a:rPr lang="zh-CN" altLang="en-US" sz="2400" b="1" dirty="0" smtClean="0">
                <a:latin typeface="+mn-ea"/>
              </a:rPr>
              <a:t>团结进步</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青年。中国共产党成立后，随即加入共产党。</a:t>
            </a:r>
            <a:endParaRPr kumimoji="0" lang="zh-CN" altLang="en-US" sz="2400" b="1" i="0" u="none" strike="noStrike" kern="1200" cap="none" spc="0" normalizeH="0" baseline="0" noProof="0" dirty="0">
              <a:ln>
                <a:noFill/>
              </a:ln>
              <a:solidFill>
                <a:schemeClr val="tx1"/>
              </a:solidFill>
              <a:effectLst/>
              <a:uLnTx/>
              <a:uFillTx/>
              <a:latin typeface="+mn-ea"/>
              <a:ea typeface="+mn-ea"/>
              <a:cs typeface="+mn-cs"/>
            </a:endParaRPr>
          </a:p>
        </p:txBody>
      </p:sp>
      <p:grpSp>
        <p:nvGrpSpPr>
          <p:cNvPr id="9" name="组合 8"/>
          <p:cNvGrpSpPr/>
          <p:nvPr/>
        </p:nvGrpSpPr>
        <p:grpSpPr>
          <a:xfrm>
            <a:off x="6876256" y="692696"/>
            <a:ext cx="1979712" cy="2498794"/>
            <a:chOff x="6588224" y="2996952"/>
            <a:chExt cx="1979712" cy="2498794"/>
          </a:xfrm>
        </p:grpSpPr>
        <p:pic>
          <p:nvPicPr>
            <p:cNvPr id="66564" name="Picture 4" descr="https://p1.ssl.qhmsg.com/dr/220__/t01d19d08f79f689572.jpg"/>
            <p:cNvPicPr>
              <a:picLocks noChangeAspect="1" noChangeArrowheads="1"/>
            </p:cNvPicPr>
            <p:nvPr/>
          </p:nvPicPr>
          <p:blipFill>
            <a:blip r:embed="rId3" cstate="print"/>
            <a:srcRect/>
            <a:stretch>
              <a:fillRect/>
            </a:stretch>
          </p:blipFill>
          <p:spPr bwMode="auto">
            <a:xfrm>
              <a:off x="6876256" y="2996952"/>
              <a:ext cx="1476375" cy="2095501"/>
            </a:xfrm>
            <a:prstGeom prst="rect">
              <a:avLst/>
            </a:prstGeom>
            <a:noFill/>
          </p:spPr>
        </p:pic>
        <p:sp>
          <p:nvSpPr>
            <p:cNvPr id="8" name="矩形 7"/>
            <p:cNvSpPr/>
            <p:nvPr/>
          </p:nvSpPr>
          <p:spPr>
            <a:xfrm>
              <a:off x="6588224" y="5157192"/>
              <a:ext cx="1979712" cy="338554"/>
            </a:xfrm>
            <a:prstGeom prst="rect">
              <a:avLst/>
            </a:prstGeom>
          </p:spPr>
          <p:txBody>
            <a:bodyPr wrap="square">
              <a:spAutoFit/>
            </a:bodyPr>
            <a:lstStyle/>
            <a:p>
              <a:r>
                <a:rPr lang="zh-CN" altLang="en-US" sz="1600" b="1" dirty="0" smtClean="0">
                  <a:latin typeface="+mn-ea"/>
                </a:rPr>
                <a:t>     杨</a:t>
              </a:r>
              <a:r>
                <a:rPr lang="zh-CN" altLang="en-US" sz="1200" b="1" dirty="0" smtClean="0">
                  <a:latin typeface="+mn-ea"/>
                </a:rPr>
                <a:t>闇公</a:t>
              </a:r>
              <a:r>
                <a:rPr lang="en-US" altLang="zh-CN" sz="1200" b="1" dirty="0" smtClean="0">
                  <a:latin typeface="+mn-ea"/>
                </a:rPr>
                <a:t>(1898--1927)</a:t>
              </a:r>
              <a:endParaRPr lang="zh-CN" altLang="en-US" sz="1200" b="1" dirty="0" smtClean="0">
                <a:latin typeface="+mn-ea"/>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68">
            <a:extLst>
              <a:ext uri="{FF2B5EF4-FFF2-40B4-BE49-F238E27FC236}">
                <a16:creationId xmlns:a16="http://schemas.microsoft.com/office/drawing/2014/main" xmlns="" id="{84A1331B-AE8D-4C2C-93A9-D6F618DD0C8C}"/>
              </a:ext>
            </a:extLst>
          </p:cNvPr>
          <p:cNvSpPr>
            <a:spLocks noChangeArrowheads="1"/>
          </p:cNvSpPr>
          <p:nvPr/>
        </p:nvSpPr>
        <p:spPr bwMode="auto">
          <a:xfrm>
            <a:off x="395536" y="2144760"/>
            <a:ext cx="8352928"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a:spcBef>
                <a:spcPct val="20000"/>
              </a:spcBef>
              <a:defRPr/>
            </a:pPr>
            <a:r>
              <a:rPr lang="zh-CN" altLang="en-US" sz="2400" b="1" dirty="0">
                <a:solidFill>
                  <a:schemeClr val="tx1"/>
                </a:solidFill>
                <a:latin typeface="+mn-lt"/>
                <a:ea typeface="+mn-ea"/>
                <a:cs typeface="+mn-ea"/>
                <a:sym typeface="+mn-lt"/>
              </a:rPr>
              <a:t>中国共产党一开始就是一个以马克思列宁主义理论为基础的党，是一个区别于第二国际旧式社会改良党的新型工人阶级革命政党。</a:t>
            </a:r>
          </a:p>
        </p:txBody>
      </p:sp>
      <p:pic>
        <p:nvPicPr>
          <p:cNvPr id="4" name="图片 3">
            <a:extLst>
              <a:ext uri="{FF2B5EF4-FFF2-40B4-BE49-F238E27FC236}">
                <a16:creationId xmlns:a16="http://schemas.microsoft.com/office/drawing/2014/main" xmlns="" id="{1CAF6926-D198-42CB-A273-D44F81981D12}"/>
              </a:ext>
            </a:extLst>
          </p:cNvPr>
          <p:cNvPicPr>
            <a:picLocks noChangeAspect="1"/>
          </p:cNvPicPr>
          <p:nvPr/>
        </p:nvPicPr>
        <p:blipFill>
          <a:blip r:embed="rId2" cstate="print">
            <a:extLst/>
          </a:blip>
          <a:srcRect/>
          <a:stretch>
            <a:fillRect/>
          </a:stretch>
        </p:blipFill>
        <p:spPr>
          <a:xfrm>
            <a:off x="5148925" y="3246795"/>
            <a:ext cx="3031093" cy="2236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组合 2"/>
          <p:cNvGrpSpPr>
            <a:grpSpLocks/>
          </p:cNvGrpSpPr>
          <p:nvPr/>
        </p:nvGrpSpPr>
        <p:grpSpPr bwMode="auto">
          <a:xfrm>
            <a:off x="1027113" y="3475038"/>
            <a:ext cx="3636962" cy="2546350"/>
            <a:chOff x="790575" y="3328988"/>
            <a:chExt cx="3636963" cy="2546575"/>
          </a:xfrm>
        </p:grpSpPr>
        <p:sp>
          <p:nvSpPr>
            <p:cNvPr id="53254" name="矩形 14">
              <a:extLst>
                <a:ext uri="{FF2B5EF4-FFF2-40B4-BE49-F238E27FC236}">
                  <a16:creationId xmlns:a16="http://schemas.microsoft.com/office/drawing/2014/main" xmlns="" id="{BB47496D-EDAB-476C-81EF-2FAA5A17735F}"/>
                </a:ext>
              </a:extLst>
            </p:cNvPr>
            <p:cNvSpPr>
              <a:spLocks noChangeArrowheads="1"/>
            </p:cNvSpPr>
            <p:nvPr/>
          </p:nvSpPr>
          <p:spPr bwMode="auto">
            <a:xfrm>
              <a:off x="790575" y="3814806"/>
              <a:ext cx="1666875" cy="2060757"/>
            </a:xfrm>
            <a:prstGeom prst="rect">
              <a:avLst/>
            </a:prstGeom>
            <a:solidFill>
              <a:schemeClr val="bg1">
                <a:lumMod val="95000"/>
              </a:schemeClr>
            </a:solidFill>
            <a:ln>
              <a:noFill/>
            </a:ln>
          </p:spPr>
          <p:txBody>
            <a:bodyPr lIns="144000" tIns="144000" bIns="3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b="1" dirty="0">
                  <a:solidFill>
                    <a:schemeClr val="tx1"/>
                  </a:solidFill>
                  <a:latin typeface="+mn-lt"/>
                  <a:ea typeface="+mn-ea"/>
                  <a:cs typeface="+mn-ea"/>
                  <a:sym typeface="+mn-lt"/>
                </a:rPr>
                <a:t>马克思主义的完整的科学世界观和社会革命论</a:t>
              </a:r>
            </a:p>
          </p:txBody>
        </p:sp>
        <p:sp>
          <p:nvSpPr>
            <p:cNvPr id="16" name="同侧圆角矩形 15">
              <a:extLst>
                <a:ext uri="{FF2B5EF4-FFF2-40B4-BE49-F238E27FC236}">
                  <a16:creationId xmlns:a16="http://schemas.microsoft.com/office/drawing/2014/main" xmlns="" id="{347EB0BA-A37C-472C-AA65-88B2D570BFC4}"/>
                </a:ext>
              </a:extLst>
            </p:cNvPr>
            <p:cNvSpPr/>
            <p:nvPr/>
          </p:nvSpPr>
          <p:spPr bwMode="auto">
            <a:xfrm>
              <a:off x="790575" y="3328988"/>
              <a:ext cx="1666875" cy="485818"/>
            </a:xfrm>
            <a:prstGeom prst="round2SameRect">
              <a:avLst/>
            </a:prstGeom>
            <a:solidFill>
              <a:schemeClr val="accent1"/>
            </a:solidFill>
            <a:ln w="9525" cap="flat" cmpd="sng" algn="ctr">
              <a:noFill/>
              <a:prstDash val="solid"/>
              <a:round/>
              <a:headEnd type="none" w="med" len="med"/>
              <a:tailEnd type="none" w="med" len="med"/>
            </a:ln>
            <a:effectLst/>
          </p:spPr>
          <p:txBody>
            <a:bodyPr tIns="0" bIns="0" anchor="ctr"/>
            <a:lstStyle/>
            <a:p>
              <a:pPr algn="ctr" eaLnBrk="1" hangingPunct="1">
                <a:defRPr/>
              </a:pPr>
              <a:r>
                <a:rPr lang="zh-CN" altLang="en-US" sz="2400" b="1">
                  <a:solidFill>
                    <a:schemeClr val="bg1"/>
                  </a:solidFill>
                  <a:latin typeface="+mn-lt"/>
                  <a:ea typeface="+mn-ea"/>
                  <a:cs typeface="+mn-ea"/>
                  <a:sym typeface="+mn-lt"/>
                </a:rPr>
                <a:t>理论基础</a:t>
              </a:r>
            </a:p>
          </p:txBody>
        </p:sp>
        <p:sp>
          <p:nvSpPr>
            <p:cNvPr id="53259" name="矩形 18">
              <a:extLst>
                <a:ext uri="{FF2B5EF4-FFF2-40B4-BE49-F238E27FC236}">
                  <a16:creationId xmlns:a16="http://schemas.microsoft.com/office/drawing/2014/main" xmlns="" id="{09C1401F-2DF7-4A26-B45E-FC47A259D3AA}"/>
                </a:ext>
              </a:extLst>
            </p:cNvPr>
            <p:cNvSpPr>
              <a:spLocks noChangeArrowheads="1"/>
            </p:cNvSpPr>
            <p:nvPr/>
          </p:nvSpPr>
          <p:spPr bwMode="auto">
            <a:xfrm>
              <a:off x="2760663" y="3814806"/>
              <a:ext cx="1666875" cy="2060757"/>
            </a:xfrm>
            <a:prstGeom prst="rect">
              <a:avLst/>
            </a:prstGeom>
            <a:solidFill>
              <a:schemeClr val="bg1">
                <a:lumMod val="95000"/>
              </a:schemeClr>
            </a:solidFill>
            <a:ln>
              <a:noFill/>
            </a:ln>
          </p:spPr>
          <p:txBody>
            <a:bodyPr lIns="144000" tIns="144000" bIns="36000"/>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eaLnBrk="1" hangingPunct="1">
                <a:defRPr/>
              </a:pPr>
              <a:r>
                <a:rPr lang="zh-CN" altLang="en-US" sz="2400" b="1" dirty="0">
                  <a:solidFill>
                    <a:schemeClr val="tx1"/>
                  </a:solidFill>
                  <a:latin typeface="+mn-lt"/>
                  <a:ea typeface="+mn-ea"/>
                  <a:cs typeface="+mn-ea"/>
                  <a:sym typeface="+mn-lt"/>
                </a:rPr>
                <a:t>在半殖民地半封建中国的工人阶级</a:t>
              </a:r>
            </a:p>
          </p:txBody>
        </p:sp>
        <p:sp>
          <p:nvSpPr>
            <p:cNvPr id="20" name="同侧圆角矩形 19">
              <a:extLst>
                <a:ext uri="{FF2B5EF4-FFF2-40B4-BE49-F238E27FC236}">
                  <a16:creationId xmlns:a16="http://schemas.microsoft.com/office/drawing/2014/main" xmlns="" id="{97A92618-8F47-434A-8CB8-8D931CFD2E4F}"/>
                </a:ext>
              </a:extLst>
            </p:cNvPr>
            <p:cNvSpPr/>
            <p:nvPr/>
          </p:nvSpPr>
          <p:spPr bwMode="auto">
            <a:xfrm>
              <a:off x="2760663" y="3328988"/>
              <a:ext cx="1666875" cy="485818"/>
            </a:xfrm>
            <a:prstGeom prst="round2SameRect">
              <a:avLst/>
            </a:prstGeom>
            <a:solidFill>
              <a:schemeClr val="accent1"/>
            </a:solidFill>
            <a:ln w="9525" cap="flat" cmpd="sng" algn="ctr">
              <a:noFill/>
              <a:prstDash val="solid"/>
              <a:round/>
              <a:headEnd type="none" w="med" len="med"/>
              <a:tailEnd type="none" w="med" len="med"/>
            </a:ln>
            <a:effectLst/>
          </p:spPr>
          <p:txBody>
            <a:bodyPr tIns="0" bIns="0" anchor="ctr"/>
            <a:lstStyle/>
            <a:p>
              <a:pPr algn="ctr" eaLnBrk="1" hangingPunct="1">
                <a:defRPr/>
              </a:pPr>
              <a:r>
                <a:rPr lang="zh-CN" altLang="en-US" sz="2400" b="1">
                  <a:solidFill>
                    <a:schemeClr val="bg1"/>
                  </a:solidFill>
                  <a:latin typeface="+mn-lt"/>
                  <a:ea typeface="+mn-ea"/>
                  <a:cs typeface="+mn-ea"/>
                  <a:sym typeface="+mn-lt"/>
                </a:rPr>
                <a:t>阶级基础</a:t>
              </a:r>
            </a:p>
          </p:txBody>
        </p:sp>
      </p:grpSp>
      <p:sp>
        <p:nvSpPr>
          <p:cNvPr id="53258" name="文本框 29">
            <a:extLst>
              <a:ext uri="{FF2B5EF4-FFF2-40B4-BE49-F238E27FC236}">
                <a16:creationId xmlns:a16="http://schemas.microsoft.com/office/drawing/2014/main" xmlns="" id="{C233F424-3EC8-4A65-8471-3109E401803B}"/>
              </a:ext>
            </a:extLst>
          </p:cNvPr>
          <p:cNvSpPr txBox="1">
            <a:spLocks noChangeArrowheads="1"/>
          </p:cNvSpPr>
          <p:nvPr/>
        </p:nvSpPr>
        <p:spPr bwMode="auto">
          <a:xfrm>
            <a:off x="4643438" y="5591175"/>
            <a:ext cx="4043362"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ctr">
              <a:defRPr/>
            </a:pPr>
            <a:r>
              <a:rPr lang="zh-CN" altLang="en-US" sz="1800" b="1" dirty="0">
                <a:solidFill>
                  <a:schemeClr val="accent2">
                    <a:lumMod val="50000"/>
                  </a:schemeClr>
                </a:solidFill>
                <a:latin typeface="+mn-lt"/>
                <a:ea typeface="+mn-ea"/>
                <a:cs typeface="+mn-ea"/>
                <a:sym typeface="+mn-lt"/>
              </a:rPr>
              <a:t>中国共产党第一次</a:t>
            </a:r>
            <a:endParaRPr lang="en-US" altLang="zh-CN" sz="1800" b="1" dirty="0">
              <a:solidFill>
                <a:schemeClr val="accent2">
                  <a:lumMod val="50000"/>
                </a:schemeClr>
              </a:solidFill>
              <a:latin typeface="+mn-lt"/>
              <a:ea typeface="+mn-ea"/>
              <a:cs typeface="+mn-ea"/>
              <a:sym typeface="+mn-lt"/>
            </a:endParaRPr>
          </a:p>
          <a:p>
            <a:pPr algn="ctr">
              <a:defRPr/>
            </a:pPr>
            <a:r>
              <a:rPr lang="zh-CN" altLang="en-US" sz="1800" b="1" dirty="0">
                <a:solidFill>
                  <a:schemeClr val="accent2">
                    <a:lumMod val="50000"/>
                  </a:schemeClr>
                </a:solidFill>
                <a:latin typeface="+mn-lt"/>
                <a:ea typeface="+mn-ea"/>
                <a:cs typeface="+mn-ea"/>
                <a:sym typeface="+mn-lt"/>
              </a:rPr>
              <a:t>全国代表大会会址</a:t>
            </a:r>
          </a:p>
        </p:txBody>
      </p:sp>
      <p:sp>
        <p:nvSpPr>
          <p:cNvPr id="14" name="Rectangle 3"/>
          <p:cNvSpPr>
            <a:spLocks noChangeArrowheads="1"/>
          </p:cNvSpPr>
          <p:nvPr/>
        </p:nvSpPr>
        <p:spPr bwMode="auto">
          <a:xfrm>
            <a:off x="323528" y="1268760"/>
            <a:ext cx="8280920" cy="707886"/>
          </a:xfrm>
          <a:prstGeom prst="rect">
            <a:avLst/>
          </a:prstGeom>
          <a:solidFill>
            <a:schemeClr val="bg1"/>
          </a:solidFill>
          <a:ln w="9525">
            <a:noFill/>
            <a:miter lim="800000"/>
            <a:headEnd/>
            <a:tailEnd/>
          </a:ln>
          <a:effectLst/>
        </p:spPr>
        <p:txBody>
          <a:bodyPr wrap="square">
            <a:spAutoFit/>
          </a:bodyPr>
          <a:lstStyle/>
          <a:p>
            <a:pPr>
              <a:spcBef>
                <a:spcPct val="50000"/>
              </a:spcBef>
              <a:buClr>
                <a:srgbClr val="CC3300"/>
              </a:buClr>
              <a:buFont typeface="Wingdings" pitchFamily="2" charset="2"/>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1</a:t>
            </a:r>
            <a:r>
              <a:rPr lang="zh-CN" altLang="en-US" sz="4000" b="1" dirty="0">
                <a:latin typeface="华文新魏" pitchFamily="2" charset="-122"/>
                <a:ea typeface="华文新魏" pitchFamily="2" charset="-122"/>
              </a:rPr>
              <a:t>）中国共产党成立的历史特点</a:t>
            </a:r>
          </a:p>
        </p:txBody>
      </p:sp>
      <p:sp>
        <p:nvSpPr>
          <p:cNvPr id="17" name="Rectangle 7"/>
          <p:cNvSpPr>
            <a:spLocks noChangeArrowheads="1"/>
          </p:cNvSpPr>
          <p:nvPr/>
        </p:nvSpPr>
        <p:spPr bwMode="auto">
          <a:xfrm>
            <a:off x="179512" y="277813"/>
            <a:ext cx="8507288" cy="1062955"/>
          </a:xfrm>
          <a:prstGeom prst="rect">
            <a:avLst/>
          </a:prstGeom>
          <a:noFill/>
          <a:ln w="9525">
            <a:noFill/>
            <a:miter lim="800000"/>
            <a:headEnd/>
            <a:tailEnd/>
          </a:ln>
          <a:effectLst/>
        </p:spPr>
        <p:txBody>
          <a:bodyPr/>
          <a:lstStyle/>
          <a:p>
            <a:pPr>
              <a:buFontTx/>
              <a:buNone/>
            </a:pPr>
            <a:r>
              <a:rPr lang="en-US" altLang="zh-CN" sz="3800" b="1" dirty="0">
                <a:latin typeface="Garamond" pitchFamily="18" charset="0"/>
              </a:rPr>
              <a:t>2</a:t>
            </a:r>
            <a:r>
              <a:rPr lang="zh-CN" altLang="en-US" sz="3800" b="1" dirty="0">
                <a:latin typeface="Garamond" pitchFamily="18" charset="0"/>
              </a:rPr>
              <a:t>、中国共产党成立的历史特点和意义</a:t>
            </a:r>
            <a:r>
              <a:rPr lang="zh-CN" altLang="en-US" sz="3800" b="1" dirty="0">
                <a:latin typeface="Garamond" pitchFamily="18" charset="0"/>
                <a:ea typeface="宋体" pitchFamily="2" charset="-122"/>
              </a:rPr>
              <a:t>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395536" y="333375"/>
            <a:ext cx="8280152" cy="701675"/>
          </a:xfrm>
          <a:prstGeom prst="rect">
            <a:avLst/>
          </a:prstGeom>
          <a:noFill/>
          <a:ln w="9525">
            <a:noFill/>
            <a:miter lim="800000"/>
            <a:headEnd/>
            <a:tailEnd/>
          </a:ln>
          <a:effectLst/>
        </p:spPr>
        <p:txBody>
          <a:bodyPr wrap="square">
            <a:spAutoFit/>
          </a:bodyPr>
          <a:lstStyle/>
          <a:p>
            <a:pPr>
              <a:spcBef>
                <a:spcPct val="50000"/>
              </a:spcBef>
            </a:pPr>
            <a:r>
              <a:rPr lang="zh-CN" altLang="en-US" sz="3800" b="1" dirty="0">
                <a:latin typeface="Garamond" pitchFamily="18" charset="0"/>
              </a:rPr>
              <a:t>（</a:t>
            </a:r>
            <a:r>
              <a:rPr lang="en-US" altLang="zh-CN" sz="3800" b="1" dirty="0">
                <a:latin typeface="Garamond" pitchFamily="18" charset="0"/>
              </a:rPr>
              <a:t>2</a:t>
            </a:r>
            <a:r>
              <a:rPr lang="zh-CN" altLang="en-US" sz="3800" b="1" dirty="0">
                <a:latin typeface="Garamond" pitchFamily="18" charset="0"/>
              </a:rPr>
              <a:t>）中国共产党成立的历史意义</a:t>
            </a:r>
          </a:p>
        </p:txBody>
      </p:sp>
      <p:sp>
        <p:nvSpPr>
          <p:cNvPr id="89091" name="Rectangle 3"/>
          <p:cNvSpPr>
            <a:spLocks noChangeArrowheads="1"/>
          </p:cNvSpPr>
          <p:nvPr/>
        </p:nvSpPr>
        <p:spPr bwMode="auto">
          <a:xfrm>
            <a:off x="251520" y="1268760"/>
            <a:ext cx="8496944" cy="936104"/>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3000" b="1" dirty="0"/>
              <a:t>中国共产党的成立，</a:t>
            </a:r>
            <a:r>
              <a:rPr lang="zh-CN" altLang="en-US" sz="3000" b="1" dirty="0" smtClean="0"/>
              <a:t>是中华民族发展史上</a:t>
            </a:r>
            <a:r>
              <a:rPr lang="zh-CN" altLang="en-US" sz="3000" b="1" dirty="0" smtClean="0">
                <a:latin typeface="Arial"/>
              </a:rPr>
              <a:t>“</a:t>
            </a:r>
            <a:r>
              <a:rPr lang="zh-CN" altLang="en-US" sz="3000" b="1" dirty="0"/>
              <a:t>开天辟地的大事变。</a:t>
            </a:r>
            <a:r>
              <a:rPr lang="zh-CN" altLang="en-US" sz="3000" b="1" dirty="0" smtClean="0">
                <a:latin typeface="Arial"/>
              </a:rPr>
              <a:t>”</a:t>
            </a:r>
            <a:endParaRPr lang="zh-CN" altLang="en-US" sz="3000" b="1" dirty="0"/>
          </a:p>
        </p:txBody>
      </p:sp>
      <p:sp>
        <p:nvSpPr>
          <p:cNvPr id="7" name="内容占位符 2"/>
          <p:cNvSpPr txBox="1">
            <a:spLocks/>
          </p:cNvSpPr>
          <p:nvPr/>
        </p:nvSpPr>
        <p:spPr>
          <a:xfrm>
            <a:off x="2483768" y="2492896"/>
            <a:ext cx="6516216" cy="2016224"/>
          </a:xfrm>
          <a:prstGeom prst="rect">
            <a:avLst/>
          </a:prstGeom>
        </p:spPr>
        <p:txBody>
          <a:bodyPr/>
          <a:lstStyle/>
          <a:p>
            <a:pPr marL="274320" lvl="0" indent="-274320">
              <a:spcBef>
                <a:spcPts val="580"/>
              </a:spcBef>
              <a:buClr>
                <a:schemeClr val="accent1"/>
              </a:buClr>
              <a:buSzPct val="85000"/>
              <a:buFont typeface="Wingdings 2"/>
              <a:buChar char=""/>
            </a:pPr>
            <a:r>
              <a:rPr lang="zh-CN" altLang="en-US" sz="2400" b="1" dirty="0" smtClean="0"/>
              <a:t>①从此</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中国人民的斗争有了一个先进的坚强的政党作为凝聚自己力量的领导核心。</a:t>
            </a: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p>
            <a:pPr marL="274320" lvl="0" indent="-274320">
              <a:spcBef>
                <a:spcPts val="580"/>
              </a:spcBef>
              <a:buClr>
                <a:schemeClr val="accent1"/>
              </a:buClr>
              <a:buSzPct val="85000"/>
              <a:buFont typeface="Wingdings 2"/>
              <a:buChar char=""/>
            </a:pPr>
            <a:r>
              <a:rPr lang="zh-CN" altLang="en-US" sz="2400" b="1" dirty="0" smtClean="0"/>
              <a:t>②中国共产党一经成立，就把实现共产主义作为党的最高理想和最终目标，义无反顾地肩负起实现中华民族伟大复兴的历史使命。</a:t>
            </a:r>
            <a:endParaRPr lang="en-US" altLang="zh-CN" sz="2400" b="1" dirty="0" smtClean="0"/>
          </a:p>
        </p:txBody>
      </p:sp>
      <p:sp>
        <p:nvSpPr>
          <p:cNvPr id="8" name="内容占位符 2"/>
          <p:cNvSpPr txBox="1">
            <a:spLocks/>
          </p:cNvSpPr>
          <p:nvPr/>
        </p:nvSpPr>
        <p:spPr>
          <a:xfrm>
            <a:off x="251520" y="4581128"/>
            <a:ext cx="8712968" cy="1944216"/>
          </a:xfrm>
          <a:prstGeom prst="rect">
            <a:avLst/>
          </a:prstGeom>
        </p:spPr>
        <p:txBody>
          <a:bodyPr/>
          <a:lstStyle/>
          <a:p>
            <a:pPr marL="274320" lvl="0" indent="-274320">
              <a:spcBef>
                <a:spcPts val="580"/>
              </a:spcBef>
              <a:buClr>
                <a:schemeClr val="accent1"/>
              </a:buClr>
              <a:buSzPct val="85000"/>
              <a:buFont typeface="Wingdings 2"/>
              <a:buChar char=""/>
            </a:pPr>
            <a:r>
              <a:rPr lang="zh-CN" altLang="en-US" sz="2400" b="1" dirty="0" smtClean="0"/>
              <a:t>③中国共产党为人民谋幸福、为中华民族谋复兴的初心和使命是激励中国共产党人不断前进的根本动力。</a:t>
            </a:r>
            <a:endParaRPr lang="en-US" altLang="zh-CN" sz="2400" b="1" dirty="0" smtClean="0"/>
          </a:p>
          <a:p>
            <a:pPr marL="274320" lvl="0" indent="-274320">
              <a:spcBef>
                <a:spcPts val="580"/>
              </a:spcBef>
              <a:buClr>
                <a:schemeClr val="accent1"/>
              </a:buClr>
              <a:buSzPct val="85000"/>
              <a:buFont typeface="Wingdings 2"/>
              <a:buChar char=""/>
            </a:pPr>
            <a:r>
              <a:rPr lang="zh-CN" altLang="en-US" sz="2400" b="1" dirty="0" smtClean="0"/>
              <a:t>④中国共产党成立，深刻改变了近代以后中华民族发展的方向和进程，深刻改变了中国人民和中华民族的前途和命运，深刻改变了世界发展的趋势和格局。</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9" name="Picture 2" descr="http://pic116.nipic.com/file/20161128/1916726_135527524466_2.jpg"/>
          <p:cNvPicPr>
            <a:picLocks noChangeAspect="1" noChangeArrowheads="1"/>
          </p:cNvPicPr>
          <p:nvPr/>
        </p:nvPicPr>
        <p:blipFill>
          <a:blip r:embed="rId2" cstate="print"/>
          <a:srcRect/>
          <a:stretch>
            <a:fillRect/>
          </a:stretch>
        </p:blipFill>
        <p:spPr bwMode="auto">
          <a:xfrm>
            <a:off x="179513" y="2636912"/>
            <a:ext cx="2503390" cy="1584176"/>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diamond(in)">
                                      <p:cBhvr>
                                        <p:cTn id="7" dur="500"/>
                                        <p:tgtEl>
                                          <p:spTgt spid="89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https://timgsa.baidu.com/timg?image&amp;quality=80&amp;size=b9999_10000&amp;sec=1525870160480&amp;di=1fe209792f4d87e5e7f678356377d9a4&amp;imgtype=jpg&amp;src=http%3A%2F%2Fimg1.imgtn.bdimg.com%2Fit%2Fu%3D1069616466%2C3651144498%26fm%3D214%26gp%3D0.jpg"/>
          <p:cNvPicPr>
            <a:picLocks noChangeAspect="1" noChangeArrowheads="1"/>
          </p:cNvPicPr>
          <p:nvPr/>
        </p:nvPicPr>
        <p:blipFill>
          <a:blip r:embed="rId2" cstate="print"/>
          <a:srcRect/>
          <a:stretch>
            <a:fillRect/>
          </a:stretch>
        </p:blipFill>
        <p:spPr bwMode="auto">
          <a:xfrm>
            <a:off x="467544" y="332656"/>
            <a:ext cx="3960440" cy="5902580"/>
          </a:xfrm>
          <a:prstGeom prst="rect">
            <a:avLst/>
          </a:prstGeom>
          <a:noFill/>
        </p:spPr>
      </p:pic>
      <p:pic>
        <p:nvPicPr>
          <p:cNvPr id="156676" name="Picture 4" descr="https://ss1.bdstatic.com/70cFvXSh_Q1YnxGkpoWK1HF6hhy/it/u=552574747,3518140782&amp;fm=27&amp;gp=0.jpg"/>
          <p:cNvPicPr>
            <a:picLocks noChangeAspect="1" noChangeArrowheads="1"/>
          </p:cNvPicPr>
          <p:nvPr/>
        </p:nvPicPr>
        <p:blipFill>
          <a:blip r:embed="rId3" cstate="print"/>
          <a:srcRect/>
          <a:stretch>
            <a:fillRect/>
          </a:stretch>
        </p:blipFill>
        <p:spPr bwMode="auto">
          <a:xfrm>
            <a:off x="4788024" y="1844824"/>
            <a:ext cx="3838443" cy="3096344"/>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2381007_215938126000_2"/>
          <p:cNvPicPr>
            <a:picLocks noChangeAspect="1" noChangeArrowheads="1"/>
          </p:cNvPicPr>
          <p:nvPr/>
        </p:nvPicPr>
        <p:blipFill>
          <a:blip r:embed="rId2" cstate="print"/>
          <a:srcRect/>
          <a:stretch>
            <a:fillRect/>
          </a:stretch>
        </p:blipFill>
        <p:spPr bwMode="auto">
          <a:xfrm>
            <a:off x="323850" y="333375"/>
            <a:ext cx="8496300" cy="6048375"/>
          </a:xfrm>
          <a:prstGeom prst="rect">
            <a:avLst/>
          </a:prstGeom>
          <a:noFill/>
          <a:ln w="9525">
            <a:noFill/>
            <a:miter lim="800000"/>
            <a:headEnd/>
            <a:tailEnd/>
          </a:ln>
        </p:spPr>
      </p:pic>
      <p:pic>
        <p:nvPicPr>
          <p:cNvPr id="12291" name="Picture 3" descr="u=2302858352,1752099389&amp;fm=21&amp;gp=0"/>
          <p:cNvPicPr>
            <a:picLocks noChangeAspect="1" noChangeArrowheads="1"/>
          </p:cNvPicPr>
          <p:nvPr/>
        </p:nvPicPr>
        <p:blipFill>
          <a:blip r:embed="rId3" cstate="print"/>
          <a:srcRect/>
          <a:stretch>
            <a:fillRect/>
          </a:stretch>
        </p:blipFill>
        <p:spPr bwMode="auto">
          <a:xfrm>
            <a:off x="5651500" y="549275"/>
            <a:ext cx="3009900" cy="2095500"/>
          </a:xfrm>
          <a:prstGeom prst="rect">
            <a:avLst/>
          </a:prstGeom>
          <a:noFill/>
          <a:ln w="9525">
            <a:noFill/>
            <a:miter lim="800000"/>
            <a:headEnd/>
            <a:tailEnd/>
          </a:ln>
        </p:spPr>
      </p:pic>
      <p:sp>
        <p:nvSpPr>
          <p:cNvPr id="12294" name="Rectangle 15"/>
          <p:cNvSpPr>
            <a:spLocks noChangeArrowheads="1"/>
          </p:cNvSpPr>
          <p:nvPr/>
        </p:nvSpPr>
        <p:spPr bwMode="auto">
          <a:xfrm>
            <a:off x="1619672" y="3861048"/>
            <a:ext cx="2146025" cy="2062162"/>
          </a:xfrm>
          <a:prstGeom prst="rect">
            <a:avLst/>
          </a:prstGeom>
          <a:noFill/>
          <a:ln w="9525">
            <a:noFill/>
            <a:miter lim="800000"/>
            <a:headEnd/>
            <a:tailEnd/>
          </a:ln>
        </p:spPr>
        <p:txBody>
          <a:bodyPr wrap="square">
            <a:spAutoFit/>
          </a:bodyPr>
          <a:lstStyle/>
          <a:p>
            <a:r>
              <a:rPr lang="zh-CN" altLang="en-US" sz="3200" b="1" dirty="0" smtClean="0">
                <a:solidFill>
                  <a:schemeClr val="tx2"/>
                </a:solidFill>
                <a:effectLst>
                  <a:outerShdw blurRad="38100" dist="38100" dir="2700000" algn="tl">
                    <a:srgbClr val="C0C0C0"/>
                  </a:outerShdw>
                </a:effectLst>
                <a:latin typeface="华文新魏" pitchFamily="2" charset="-122"/>
                <a:ea typeface="华文新魏" pitchFamily="2" charset="-122"/>
              </a:rPr>
              <a:t>囊括大典</a:t>
            </a:r>
          </a:p>
          <a:p>
            <a:r>
              <a:rPr lang="zh-CN" altLang="en-US" sz="3200" b="1" dirty="0" smtClean="0">
                <a:solidFill>
                  <a:schemeClr val="tx2"/>
                </a:solidFill>
                <a:effectLst>
                  <a:outerShdw blurRad="38100" dist="38100" dir="2700000" algn="tl">
                    <a:srgbClr val="C0C0C0"/>
                  </a:outerShdw>
                </a:effectLst>
                <a:latin typeface="华文新魏" pitchFamily="2" charset="-122"/>
                <a:ea typeface="华文新魏" pitchFamily="2" charset="-122"/>
              </a:rPr>
              <a:t>网罗众家</a:t>
            </a:r>
          </a:p>
          <a:p>
            <a:r>
              <a:rPr lang="zh-CN" altLang="en-US" sz="3200" b="1" dirty="0" smtClean="0">
                <a:solidFill>
                  <a:schemeClr val="tx2"/>
                </a:solidFill>
                <a:effectLst>
                  <a:outerShdw blurRad="38100" dist="38100" dir="2700000" algn="tl">
                    <a:srgbClr val="C0C0C0"/>
                  </a:outerShdw>
                </a:effectLst>
                <a:latin typeface="华文新魏" pitchFamily="2" charset="-122"/>
                <a:ea typeface="华文新魏" pitchFamily="2" charset="-122"/>
              </a:rPr>
              <a:t>思想自由</a:t>
            </a:r>
          </a:p>
          <a:p>
            <a:r>
              <a:rPr lang="zh-CN" altLang="en-US" sz="3200" b="1" dirty="0" smtClean="0">
                <a:solidFill>
                  <a:schemeClr val="tx2"/>
                </a:solidFill>
                <a:effectLst>
                  <a:outerShdw blurRad="38100" dist="38100" dir="2700000" algn="tl">
                    <a:srgbClr val="C0C0C0"/>
                  </a:outerShdw>
                </a:effectLst>
                <a:latin typeface="华文新魏" pitchFamily="2" charset="-122"/>
                <a:ea typeface="华文新魏" pitchFamily="2" charset="-122"/>
              </a:rPr>
              <a:t>兼容并包</a:t>
            </a:r>
            <a:endParaRPr lang="zh-CN" altLang="en-US" sz="3200" b="1" dirty="0">
              <a:solidFill>
                <a:schemeClr val="tx2"/>
              </a:solidFill>
              <a:latin typeface="华文新魏" pitchFamily="2" charset="-122"/>
              <a:ea typeface="华文新魏" pitchFamily="2" charset="-122"/>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9" name="Rectangle 7"/>
          <p:cNvSpPr>
            <a:spLocks noChangeArrowheads="1"/>
          </p:cNvSpPr>
          <p:nvPr/>
        </p:nvSpPr>
        <p:spPr bwMode="auto">
          <a:xfrm>
            <a:off x="3779912" y="3429000"/>
            <a:ext cx="5112568" cy="1728192"/>
          </a:xfrm>
          <a:prstGeom prst="rect">
            <a:avLst/>
          </a:prstGeom>
          <a:noFill/>
          <a:ln w="9525">
            <a:noFill/>
            <a:miter lim="800000"/>
            <a:headEnd/>
            <a:tailEnd/>
          </a:ln>
          <a:effectLst/>
        </p:spPr>
        <p:txBody>
          <a:bodyPr/>
          <a:lstStyle/>
          <a:p>
            <a:pPr marL="342900" indent="-342900">
              <a:lnSpc>
                <a:spcPct val="130000"/>
              </a:lnSpc>
              <a:spcBef>
                <a:spcPct val="50000"/>
              </a:spcBef>
              <a:buClr>
                <a:schemeClr val="accent1"/>
              </a:buClr>
              <a:buSzPct val="65000"/>
              <a:buFont typeface="Wingdings" pitchFamily="2" charset="2"/>
              <a:buNone/>
            </a:pPr>
            <a:r>
              <a:rPr lang="zh-CN" altLang="en-US" sz="2800" b="1" dirty="0">
                <a:solidFill>
                  <a:schemeClr val="tx2"/>
                </a:solidFill>
                <a:latin typeface="华文新魏" pitchFamily="2" charset="-122"/>
                <a:ea typeface="华文新魏" pitchFamily="2" charset="-122"/>
              </a:rPr>
              <a:t>（</a:t>
            </a:r>
            <a:r>
              <a:rPr lang="en-US" altLang="zh-CN" sz="2800" b="1" dirty="0">
                <a:solidFill>
                  <a:schemeClr val="tx2"/>
                </a:solidFill>
                <a:latin typeface="华文新魏" pitchFamily="2" charset="-122"/>
                <a:ea typeface="华文新魏" pitchFamily="2" charset="-122"/>
              </a:rPr>
              <a:t>1</a:t>
            </a:r>
            <a:r>
              <a:rPr lang="zh-CN" altLang="en-US" sz="2800" b="1" dirty="0">
                <a:solidFill>
                  <a:schemeClr val="tx2"/>
                </a:solidFill>
                <a:latin typeface="华文新魏" pitchFamily="2" charset="-122"/>
                <a:ea typeface="华文新魏" pitchFamily="2" charset="-122"/>
              </a:rPr>
              <a:t>）第一次提出了</a:t>
            </a:r>
            <a:r>
              <a:rPr lang="zh-CN" altLang="en-US" sz="2800" b="1" dirty="0">
                <a:solidFill>
                  <a:srgbClr val="FF0000"/>
                </a:solidFill>
                <a:latin typeface="华文新魏" pitchFamily="2" charset="-122"/>
                <a:ea typeface="华文新魏" pitchFamily="2" charset="-122"/>
              </a:rPr>
              <a:t>反帝反封建</a:t>
            </a:r>
            <a:r>
              <a:rPr lang="zh-CN" altLang="en-US" sz="2800" b="1" dirty="0">
                <a:solidFill>
                  <a:schemeClr val="tx2"/>
                </a:solidFill>
                <a:latin typeface="华文新魏" pitchFamily="2" charset="-122"/>
                <a:ea typeface="华文新魏" pitchFamily="2" charset="-122"/>
              </a:rPr>
              <a:t>的民主革命纲领，为中国人民指示了明确的斗争目标。</a:t>
            </a:r>
          </a:p>
        </p:txBody>
      </p:sp>
      <p:sp>
        <p:nvSpPr>
          <p:cNvPr id="90120" name="Text Box 8"/>
          <p:cNvSpPr txBox="1">
            <a:spLocks noChangeArrowheads="1"/>
          </p:cNvSpPr>
          <p:nvPr/>
        </p:nvSpPr>
        <p:spPr bwMode="auto">
          <a:xfrm>
            <a:off x="3995936" y="2132856"/>
            <a:ext cx="4753149" cy="1077218"/>
          </a:xfrm>
          <a:prstGeom prst="rect">
            <a:avLst/>
          </a:prstGeom>
          <a:noFill/>
          <a:ln w="9525">
            <a:solidFill>
              <a:srgbClr val="FFFFFF"/>
            </a:solidFill>
            <a:miter lim="800000"/>
            <a:headEnd/>
            <a:tailEnd/>
          </a:ln>
          <a:effectLst/>
        </p:spPr>
        <p:txBody>
          <a:bodyPr wrap="square">
            <a:spAutoFit/>
          </a:bodyPr>
          <a:lstStyle/>
          <a:p>
            <a:pPr>
              <a:spcBef>
                <a:spcPct val="50000"/>
              </a:spcBef>
            </a:pPr>
            <a:r>
              <a:rPr lang="en-US" altLang="zh-CN" sz="3200" b="1" dirty="0">
                <a:solidFill>
                  <a:schemeClr val="tx2"/>
                </a:solidFill>
                <a:latin typeface="华文新魏" pitchFamily="2" charset="-122"/>
                <a:ea typeface="华文新魏" pitchFamily="2" charset="-122"/>
              </a:rPr>
              <a:t>1</a:t>
            </a:r>
            <a:r>
              <a:rPr lang="zh-CN" altLang="en-US" sz="3200" b="1" dirty="0">
                <a:solidFill>
                  <a:schemeClr val="tx2"/>
                </a:solidFill>
                <a:latin typeface="华文新魏" pitchFamily="2" charset="-122"/>
                <a:ea typeface="华文新魏" pitchFamily="2" charset="-122"/>
              </a:rPr>
              <a:t>、制定反帝反封建的民主革命纲领</a:t>
            </a:r>
          </a:p>
        </p:txBody>
      </p:sp>
      <p:sp>
        <p:nvSpPr>
          <p:cNvPr id="90121" name="Rectangle 9"/>
          <p:cNvSpPr>
            <a:spLocks noChangeArrowheads="1"/>
          </p:cNvSpPr>
          <p:nvPr/>
        </p:nvSpPr>
        <p:spPr bwMode="auto">
          <a:xfrm>
            <a:off x="323528" y="1268760"/>
            <a:ext cx="8352160" cy="792088"/>
          </a:xfrm>
          <a:prstGeom prst="rect">
            <a:avLst/>
          </a:prstGeom>
          <a:noFill/>
          <a:ln w="9525">
            <a:noFill/>
            <a:miter lim="800000"/>
            <a:headEnd/>
            <a:tailEnd/>
          </a:ln>
          <a:effectLst/>
        </p:spPr>
        <p:txBody>
          <a:bodyPr/>
          <a:lstStyle/>
          <a:p>
            <a:pPr>
              <a:buFontTx/>
              <a:buNone/>
            </a:pPr>
            <a:r>
              <a:rPr lang="zh-CN" altLang="en-US" sz="3600" b="1" dirty="0">
                <a:solidFill>
                  <a:schemeClr val="tx2"/>
                </a:solidFill>
                <a:latin typeface="Garamond" pitchFamily="18" charset="0"/>
              </a:rPr>
              <a:t>（一）制定革命纲领，发动工农运动</a:t>
            </a:r>
          </a:p>
        </p:txBody>
      </p:sp>
      <p:sp>
        <p:nvSpPr>
          <p:cNvPr id="11" name="标题 1"/>
          <p:cNvSpPr txBox="1">
            <a:spLocks/>
          </p:cNvSpPr>
          <p:nvPr/>
        </p:nvSpPr>
        <p:spPr>
          <a:xfrm>
            <a:off x="251520" y="260648"/>
            <a:ext cx="8435280" cy="1008112"/>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800" b="1" i="0" u="none" strike="noStrike" kern="1200" cap="none" spc="0" normalizeH="0" baseline="0" noProof="0" dirty="0" smtClean="0">
                <a:ln>
                  <a:noFill/>
                </a:ln>
                <a:solidFill>
                  <a:schemeClr val="tx2"/>
                </a:solidFill>
                <a:effectLst/>
                <a:uLnTx/>
                <a:uFillTx/>
                <a:latin typeface="+mj-lt"/>
                <a:ea typeface="+mj-ea"/>
                <a:cs typeface="+mj-cs"/>
              </a:rPr>
              <a:t>三、中国革命的新局面</a:t>
            </a:r>
            <a:endParaRPr kumimoji="0" lang="zh-CN" altLang="en-US" sz="4800" b="1" i="0" u="none" strike="noStrike" kern="1200" cap="none" spc="0" normalizeH="0" baseline="0" noProof="0" dirty="0">
              <a:ln>
                <a:noFill/>
              </a:ln>
              <a:solidFill>
                <a:schemeClr val="tx2"/>
              </a:solidFill>
              <a:effectLst/>
              <a:uLnTx/>
              <a:uFillTx/>
              <a:latin typeface="+mj-lt"/>
              <a:ea typeface="+mj-ea"/>
              <a:cs typeface="+mj-cs"/>
            </a:endParaRPr>
          </a:p>
        </p:txBody>
      </p:sp>
      <p:pic>
        <p:nvPicPr>
          <p:cNvPr id="106498" name="Picture 2" descr="http://pic5.997788.com/pic_search/00/25/21/27/se25212749a.jpg"/>
          <p:cNvPicPr>
            <a:picLocks noChangeAspect="1" noChangeArrowheads="1"/>
          </p:cNvPicPr>
          <p:nvPr/>
        </p:nvPicPr>
        <p:blipFill>
          <a:blip r:embed="rId2" cstate="print"/>
          <a:srcRect/>
          <a:stretch>
            <a:fillRect/>
          </a:stretch>
        </p:blipFill>
        <p:spPr bwMode="auto">
          <a:xfrm>
            <a:off x="251520" y="2204864"/>
            <a:ext cx="3588317" cy="432048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0120"/>
                                        </p:tgtEl>
                                        <p:attrNameLst>
                                          <p:attrName>style.visibility</p:attrName>
                                        </p:attrNameLst>
                                      </p:cBhvr>
                                      <p:to>
                                        <p:strVal val="visible"/>
                                      </p:to>
                                    </p:set>
                                    <p:animEffect transition="in" filter="blinds(horizontal)">
                                      <p:cBhvr>
                                        <p:cTn id="7" dur="500"/>
                                        <p:tgtEl>
                                          <p:spTgt spid="90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0"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文本框 2">
            <a:extLst>
              <a:ext uri="{FF2B5EF4-FFF2-40B4-BE49-F238E27FC236}">
                <a16:creationId xmlns:a16="http://schemas.microsoft.com/office/drawing/2014/main" xmlns="" id="{C521E43F-23EE-48EC-9AAF-5AD657C14327}"/>
              </a:ext>
            </a:extLst>
          </p:cNvPr>
          <p:cNvSpPr txBox="1">
            <a:spLocks noChangeArrowheads="1"/>
          </p:cNvSpPr>
          <p:nvPr/>
        </p:nvSpPr>
        <p:spPr bwMode="auto">
          <a:xfrm>
            <a:off x="611560" y="1340768"/>
            <a:ext cx="7978775" cy="96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2F2F"/>
                </a:solidFill>
                <a:latin typeface="Arial" panose="020B0604020202020204" pitchFamily="34" charset="0"/>
                <a:ea typeface="宋体" panose="02010600030101010101" pitchFamily="2" charset="-122"/>
              </a:defRPr>
            </a:lvl9pPr>
          </a:lstStyle>
          <a:p>
            <a:pPr algn="just">
              <a:lnSpc>
                <a:spcPct val="120000"/>
              </a:lnSpc>
              <a:spcBef>
                <a:spcPct val="20000"/>
              </a:spcBef>
              <a:defRPr/>
            </a:pPr>
            <a:r>
              <a:rPr lang="en-US" altLang="zh-CN" sz="2400" b="1" dirty="0">
                <a:solidFill>
                  <a:schemeClr val="accent1"/>
                </a:solidFill>
                <a:latin typeface="华文新魏" pitchFamily="2" charset="-122"/>
                <a:ea typeface="华文新魏" pitchFamily="2" charset="-122"/>
                <a:cs typeface="+mn-ea"/>
                <a:sym typeface="+mn-lt"/>
              </a:rPr>
              <a:t>1922</a:t>
            </a:r>
            <a:r>
              <a:rPr lang="zh-CN" altLang="en-US" sz="2400" b="1" dirty="0">
                <a:solidFill>
                  <a:schemeClr val="accent1"/>
                </a:solidFill>
                <a:latin typeface="华文新魏" pitchFamily="2" charset="-122"/>
                <a:ea typeface="华文新魏" pitchFamily="2" charset="-122"/>
                <a:cs typeface="+mn-ea"/>
                <a:sym typeface="+mn-lt"/>
              </a:rPr>
              <a:t>年</a:t>
            </a:r>
            <a:r>
              <a:rPr lang="en-US" altLang="zh-CN" sz="2400" b="1" dirty="0">
                <a:solidFill>
                  <a:schemeClr val="accent1"/>
                </a:solidFill>
                <a:latin typeface="华文新魏" pitchFamily="2" charset="-122"/>
                <a:ea typeface="华文新魏" pitchFamily="2" charset="-122"/>
                <a:cs typeface="+mn-ea"/>
                <a:sym typeface="+mn-lt"/>
              </a:rPr>
              <a:t>7</a:t>
            </a:r>
            <a:r>
              <a:rPr lang="zh-CN" altLang="en-US" sz="2400" b="1" dirty="0">
                <a:solidFill>
                  <a:schemeClr val="accent1"/>
                </a:solidFill>
                <a:latin typeface="华文新魏" pitchFamily="2" charset="-122"/>
                <a:ea typeface="华文新魏" pitchFamily="2" charset="-122"/>
                <a:cs typeface="+mn-ea"/>
                <a:sym typeface="+mn-lt"/>
              </a:rPr>
              <a:t>月</a:t>
            </a:r>
            <a:r>
              <a:rPr lang="en-US" altLang="zh-CN" sz="2400" b="1" dirty="0">
                <a:solidFill>
                  <a:schemeClr val="accent1"/>
                </a:solidFill>
                <a:latin typeface="华文新魏" pitchFamily="2" charset="-122"/>
                <a:ea typeface="华文新魏" pitchFamily="2" charset="-122"/>
                <a:cs typeface="+mn-ea"/>
                <a:sym typeface="+mn-lt"/>
              </a:rPr>
              <a:t>16</a:t>
            </a:r>
            <a:r>
              <a:rPr lang="zh-CN" altLang="en-US" sz="2400" b="1" dirty="0">
                <a:solidFill>
                  <a:schemeClr val="accent1"/>
                </a:solidFill>
                <a:latin typeface="华文新魏" pitchFamily="2" charset="-122"/>
                <a:ea typeface="华文新魏" pitchFamily="2" charset="-122"/>
                <a:cs typeface="+mn-ea"/>
                <a:sym typeface="+mn-lt"/>
              </a:rPr>
              <a:t>日至</a:t>
            </a:r>
            <a:r>
              <a:rPr lang="en-US" altLang="zh-CN" sz="2400" b="1" dirty="0">
                <a:solidFill>
                  <a:schemeClr val="accent1"/>
                </a:solidFill>
                <a:latin typeface="华文新魏" pitchFamily="2" charset="-122"/>
                <a:ea typeface="华文新魏" pitchFamily="2" charset="-122"/>
                <a:cs typeface="+mn-ea"/>
                <a:sym typeface="+mn-lt"/>
              </a:rPr>
              <a:t>23</a:t>
            </a:r>
            <a:r>
              <a:rPr lang="zh-CN" altLang="en-US" sz="2400" b="1" dirty="0">
                <a:solidFill>
                  <a:schemeClr val="accent1"/>
                </a:solidFill>
                <a:latin typeface="华文新魏" pitchFamily="2" charset="-122"/>
                <a:ea typeface="华文新魏" pitchFamily="2" charset="-122"/>
                <a:cs typeface="+mn-ea"/>
                <a:sym typeface="+mn-lt"/>
              </a:rPr>
              <a:t>日</a:t>
            </a:r>
            <a:r>
              <a:rPr lang="zh-CN" altLang="en-US" sz="2400" b="1" dirty="0">
                <a:solidFill>
                  <a:schemeClr val="tx1"/>
                </a:solidFill>
                <a:latin typeface="华文新魏" pitchFamily="2" charset="-122"/>
                <a:ea typeface="华文新魏" pitchFamily="2" charset="-122"/>
                <a:cs typeface="+mn-ea"/>
                <a:sym typeface="+mn-lt"/>
              </a:rPr>
              <a:t>，中国共产党第二次全国代表大会在上海召开。会议讨论制定了党在民主革命阶段的纲领。</a:t>
            </a:r>
            <a:endParaRPr lang="en-US" altLang="zh-CN" sz="2400" b="1" dirty="0">
              <a:solidFill>
                <a:schemeClr val="tx1"/>
              </a:solidFill>
              <a:latin typeface="华文新魏" pitchFamily="2" charset="-122"/>
              <a:ea typeface="华文新魏" pitchFamily="2" charset="-122"/>
              <a:cs typeface="+mn-ea"/>
              <a:sym typeface="+mn-lt"/>
            </a:endParaRPr>
          </a:p>
        </p:txBody>
      </p:sp>
      <p:grpSp>
        <p:nvGrpSpPr>
          <p:cNvPr id="2" name="组合 3"/>
          <p:cNvGrpSpPr>
            <a:grpSpLocks/>
          </p:cNvGrpSpPr>
          <p:nvPr/>
        </p:nvGrpSpPr>
        <p:grpSpPr bwMode="auto">
          <a:xfrm>
            <a:off x="467544" y="2852937"/>
            <a:ext cx="7920880" cy="3193852"/>
            <a:chOff x="1259633" y="3068638"/>
            <a:chExt cx="6415930" cy="2759075"/>
          </a:xfrm>
        </p:grpSpPr>
        <p:sp>
          <p:nvSpPr>
            <p:cNvPr id="7" name="任意多边形 6">
              <a:extLst>
                <a:ext uri="{FF2B5EF4-FFF2-40B4-BE49-F238E27FC236}">
                  <a16:creationId xmlns:a16="http://schemas.microsoft.com/office/drawing/2014/main" xmlns="" id="{E95D1397-90CD-4D88-8579-8511097F5D1A}"/>
                </a:ext>
              </a:extLst>
            </p:cNvPr>
            <p:cNvSpPr/>
            <p:nvPr/>
          </p:nvSpPr>
          <p:spPr>
            <a:xfrm>
              <a:off x="1259633" y="3068638"/>
              <a:ext cx="2614308" cy="842962"/>
            </a:xfrm>
            <a:custGeom>
              <a:avLst/>
              <a:gdLst>
                <a:gd name="connsiteX0" fmla="*/ 0 w 2166669"/>
                <a:gd name="connsiteY0" fmla="*/ 90720 h 907200"/>
                <a:gd name="connsiteX1" fmla="*/ 90720 w 2166669"/>
                <a:gd name="connsiteY1" fmla="*/ 0 h 907200"/>
                <a:gd name="connsiteX2" fmla="*/ 2075949 w 2166669"/>
                <a:gd name="connsiteY2" fmla="*/ 0 h 907200"/>
                <a:gd name="connsiteX3" fmla="*/ 2166669 w 2166669"/>
                <a:gd name="connsiteY3" fmla="*/ 90720 h 907200"/>
                <a:gd name="connsiteX4" fmla="*/ 2166669 w 2166669"/>
                <a:gd name="connsiteY4" fmla="*/ 816480 h 907200"/>
                <a:gd name="connsiteX5" fmla="*/ 2075949 w 2166669"/>
                <a:gd name="connsiteY5" fmla="*/ 907200 h 907200"/>
                <a:gd name="connsiteX6" fmla="*/ 90720 w 2166669"/>
                <a:gd name="connsiteY6" fmla="*/ 907200 h 907200"/>
                <a:gd name="connsiteX7" fmla="*/ 0 w 2166669"/>
                <a:gd name="connsiteY7" fmla="*/ 816480 h 907200"/>
                <a:gd name="connsiteX8" fmla="*/ 0 w 2166669"/>
                <a:gd name="connsiteY8" fmla="*/ 90720 h 90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669" h="907200">
                  <a:moveTo>
                    <a:pt x="0" y="90720"/>
                  </a:moveTo>
                  <a:cubicBezTo>
                    <a:pt x="0" y="40617"/>
                    <a:pt x="40617" y="0"/>
                    <a:pt x="90720" y="0"/>
                  </a:cubicBezTo>
                  <a:lnTo>
                    <a:pt x="2075949" y="0"/>
                  </a:lnTo>
                  <a:cubicBezTo>
                    <a:pt x="2126052" y="0"/>
                    <a:pt x="2166669" y="40617"/>
                    <a:pt x="2166669" y="90720"/>
                  </a:cubicBezTo>
                  <a:lnTo>
                    <a:pt x="2166669" y="816480"/>
                  </a:lnTo>
                  <a:cubicBezTo>
                    <a:pt x="2166669" y="866583"/>
                    <a:pt x="2126052" y="907200"/>
                    <a:pt x="2075949" y="907200"/>
                  </a:cubicBezTo>
                  <a:lnTo>
                    <a:pt x="90720" y="907200"/>
                  </a:lnTo>
                  <a:cubicBezTo>
                    <a:pt x="40617" y="907200"/>
                    <a:pt x="0" y="866583"/>
                    <a:pt x="0" y="816480"/>
                  </a:cubicBezTo>
                  <a:lnTo>
                    <a:pt x="0" y="9072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8000" tIns="216000" rIns="108000" bIns="382410"/>
            <a:lstStyle/>
            <a:p>
              <a:pPr algn="ctr" defTabSz="933450">
                <a:lnSpc>
                  <a:spcPct val="90000"/>
                </a:lnSpc>
                <a:spcAft>
                  <a:spcPct val="35000"/>
                </a:spcAft>
                <a:defRPr/>
              </a:pPr>
              <a:r>
                <a:rPr lang="zh-CN" altLang="en-US" sz="2400" b="1" dirty="0">
                  <a:solidFill>
                    <a:schemeClr val="bg1"/>
                  </a:solidFill>
                  <a:cs typeface="+mn-ea"/>
                  <a:sym typeface="+mn-lt"/>
                </a:rPr>
                <a:t>民主革命阶段的纲领</a:t>
              </a:r>
            </a:p>
          </p:txBody>
        </p:sp>
        <p:sp>
          <p:nvSpPr>
            <p:cNvPr id="8" name="任意多边形 7">
              <a:extLst>
                <a:ext uri="{FF2B5EF4-FFF2-40B4-BE49-F238E27FC236}">
                  <a16:creationId xmlns:a16="http://schemas.microsoft.com/office/drawing/2014/main" xmlns="" id="{44BFA082-1C2F-472A-B64C-7C5DDC12D0F6}"/>
                </a:ext>
              </a:extLst>
            </p:cNvPr>
            <p:cNvSpPr/>
            <p:nvPr/>
          </p:nvSpPr>
          <p:spPr>
            <a:xfrm>
              <a:off x="1908845" y="3644900"/>
              <a:ext cx="2166686" cy="2182813"/>
            </a:xfrm>
            <a:custGeom>
              <a:avLst/>
              <a:gdLst>
                <a:gd name="connsiteX0" fmla="*/ 0 w 2166669"/>
                <a:gd name="connsiteY0" fmla="*/ 216667 h 2305800"/>
                <a:gd name="connsiteX1" fmla="*/ 216667 w 2166669"/>
                <a:gd name="connsiteY1" fmla="*/ 0 h 2305800"/>
                <a:gd name="connsiteX2" fmla="*/ 1950002 w 2166669"/>
                <a:gd name="connsiteY2" fmla="*/ 0 h 2305800"/>
                <a:gd name="connsiteX3" fmla="*/ 2166669 w 2166669"/>
                <a:gd name="connsiteY3" fmla="*/ 216667 h 2305800"/>
                <a:gd name="connsiteX4" fmla="*/ 2166669 w 2166669"/>
                <a:gd name="connsiteY4" fmla="*/ 2089133 h 2305800"/>
                <a:gd name="connsiteX5" fmla="*/ 1950002 w 2166669"/>
                <a:gd name="connsiteY5" fmla="*/ 2305800 h 2305800"/>
                <a:gd name="connsiteX6" fmla="*/ 216667 w 2166669"/>
                <a:gd name="connsiteY6" fmla="*/ 2305800 h 2305800"/>
                <a:gd name="connsiteX7" fmla="*/ 0 w 2166669"/>
                <a:gd name="connsiteY7" fmla="*/ 2089133 h 2305800"/>
                <a:gd name="connsiteX8" fmla="*/ 0 w 2166669"/>
                <a:gd name="connsiteY8" fmla="*/ 216667 h 230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669" h="2305800">
                  <a:moveTo>
                    <a:pt x="0" y="216667"/>
                  </a:moveTo>
                  <a:cubicBezTo>
                    <a:pt x="0" y="97005"/>
                    <a:pt x="97005" y="0"/>
                    <a:pt x="216667" y="0"/>
                  </a:cubicBezTo>
                  <a:lnTo>
                    <a:pt x="1950002" y="0"/>
                  </a:lnTo>
                  <a:cubicBezTo>
                    <a:pt x="2069664" y="0"/>
                    <a:pt x="2166669" y="97005"/>
                    <a:pt x="2166669" y="216667"/>
                  </a:cubicBezTo>
                  <a:lnTo>
                    <a:pt x="2166669" y="2089133"/>
                  </a:lnTo>
                  <a:cubicBezTo>
                    <a:pt x="2166669" y="2208795"/>
                    <a:pt x="2069664" y="2305800"/>
                    <a:pt x="1950002" y="2305800"/>
                  </a:cubicBezTo>
                  <a:lnTo>
                    <a:pt x="216667" y="2305800"/>
                  </a:lnTo>
                  <a:cubicBezTo>
                    <a:pt x="97005" y="2305800"/>
                    <a:pt x="0" y="2208795"/>
                    <a:pt x="0" y="2089133"/>
                  </a:cubicBezTo>
                  <a:lnTo>
                    <a:pt x="0" y="216667"/>
                  </a:lnTo>
                  <a:close/>
                </a:path>
              </a:pathLst>
            </a:custGeom>
            <a:solidFill>
              <a:schemeClr val="accent5">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80000" tIns="396000" rIns="108000" bIns="212812"/>
            <a:lstStyle/>
            <a:p>
              <a:pPr marL="250825" lvl="1" indent="-250825" defTabSz="933450">
                <a:spcAft>
                  <a:spcPts val="600"/>
                </a:spcAft>
                <a:buFont typeface="Arial" panose="020B0604020202020204" pitchFamily="34" charset="0"/>
                <a:buChar char="•"/>
                <a:defRPr/>
              </a:pPr>
              <a:r>
                <a:rPr lang="zh-CN" altLang="en-US" sz="2400" b="1" dirty="0">
                  <a:solidFill>
                    <a:schemeClr val="tx1"/>
                  </a:solidFill>
                  <a:cs typeface="+mn-ea"/>
                  <a:sym typeface="+mn-lt"/>
                </a:rPr>
                <a:t>打倒军阀</a:t>
              </a:r>
              <a:endParaRPr lang="en-US" altLang="zh-CN" sz="2400" b="1" dirty="0">
                <a:solidFill>
                  <a:schemeClr val="tx1"/>
                </a:solidFill>
                <a:cs typeface="+mn-ea"/>
                <a:sym typeface="+mn-lt"/>
              </a:endParaRPr>
            </a:p>
            <a:p>
              <a:pPr marL="250825" lvl="1" indent="-250825" defTabSz="933450">
                <a:spcAft>
                  <a:spcPts val="600"/>
                </a:spcAft>
                <a:buFont typeface="Arial" panose="020B0604020202020204" pitchFamily="34" charset="0"/>
                <a:buChar char="•"/>
                <a:defRPr/>
              </a:pPr>
              <a:r>
                <a:rPr lang="zh-CN" altLang="en-US" sz="2400" b="1" dirty="0">
                  <a:solidFill>
                    <a:schemeClr val="tx1"/>
                  </a:solidFill>
                  <a:cs typeface="+mn-ea"/>
                  <a:sym typeface="+mn-lt"/>
                </a:rPr>
                <a:t>推翻国际帝国主义的压迫</a:t>
              </a:r>
              <a:endParaRPr lang="en-US" altLang="zh-CN" sz="2400" b="1" dirty="0">
                <a:solidFill>
                  <a:schemeClr val="tx1"/>
                </a:solidFill>
                <a:cs typeface="+mn-ea"/>
                <a:sym typeface="+mn-lt"/>
              </a:endParaRPr>
            </a:p>
            <a:p>
              <a:pPr marL="250825" lvl="1" indent="-250825" defTabSz="933450">
                <a:spcAft>
                  <a:spcPts val="600"/>
                </a:spcAft>
                <a:buFont typeface="Arial" panose="020B0604020202020204" pitchFamily="34" charset="0"/>
                <a:buChar char="•"/>
                <a:defRPr/>
              </a:pPr>
              <a:r>
                <a:rPr lang="zh-CN" altLang="en-US" sz="2400" b="1" dirty="0">
                  <a:solidFill>
                    <a:schemeClr val="tx1"/>
                  </a:solidFill>
                  <a:cs typeface="+mn-ea"/>
                  <a:sym typeface="+mn-lt"/>
                </a:rPr>
                <a:t>统一中国为真正民主共和国</a:t>
              </a:r>
              <a:endParaRPr lang="zh-CN" altLang="en-US" sz="2400" b="1" dirty="0">
                <a:solidFill>
                  <a:srgbClr val="000000"/>
                </a:solidFill>
                <a:cs typeface="+mn-ea"/>
                <a:sym typeface="+mn-lt"/>
              </a:endParaRPr>
            </a:p>
          </p:txBody>
        </p:sp>
        <p:sp>
          <p:nvSpPr>
            <p:cNvPr id="9" name="任意多边形 8">
              <a:extLst>
                <a:ext uri="{FF2B5EF4-FFF2-40B4-BE49-F238E27FC236}">
                  <a16:creationId xmlns:a16="http://schemas.microsoft.com/office/drawing/2014/main" xmlns="" id="{573412A8-CDB1-4627-A6F8-601AE963F034}"/>
                </a:ext>
              </a:extLst>
            </p:cNvPr>
            <p:cNvSpPr/>
            <p:nvPr/>
          </p:nvSpPr>
          <p:spPr>
            <a:xfrm>
              <a:off x="4146960" y="3287713"/>
              <a:ext cx="698419" cy="409575"/>
            </a:xfrm>
            <a:custGeom>
              <a:avLst/>
              <a:gdLst>
                <a:gd name="connsiteX0" fmla="*/ 0 w 696333"/>
                <a:gd name="connsiteY0" fmla="*/ 107888 h 539438"/>
                <a:gd name="connsiteX1" fmla="*/ 426614 w 696333"/>
                <a:gd name="connsiteY1" fmla="*/ 107888 h 539438"/>
                <a:gd name="connsiteX2" fmla="*/ 426614 w 696333"/>
                <a:gd name="connsiteY2" fmla="*/ 0 h 539438"/>
                <a:gd name="connsiteX3" fmla="*/ 696333 w 696333"/>
                <a:gd name="connsiteY3" fmla="*/ 269719 h 539438"/>
                <a:gd name="connsiteX4" fmla="*/ 426614 w 696333"/>
                <a:gd name="connsiteY4" fmla="*/ 539438 h 539438"/>
                <a:gd name="connsiteX5" fmla="*/ 426614 w 696333"/>
                <a:gd name="connsiteY5" fmla="*/ 431550 h 539438"/>
                <a:gd name="connsiteX6" fmla="*/ 0 w 696333"/>
                <a:gd name="connsiteY6" fmla="*/ 431550 h 539438"/>
                <a:gd name="connsiteX7" fmla="*/ 0 w 696333"/>
                <a:gd name="connsiteY7" fmla="*/ 107888 h 53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33" h="539438">
                  <a:moveTo>
                    <a:pt x="0" y="107888"/>
                  </a:moveTo>
                  <a:lnTo>
                    <a:pt x="426614" y="107888"/>
                  </a:lnTo>
                  <a:lnTo>
                    <a:pt x="426614" y="0"/>
                  </a:lnTo>
                  <a:lnTo>
                    <a:pt x="696333" y="269719"/>
                  </a:lnTo>
                  <a:lnTo>
                    <a:pt x="426614" y="539438"/>
                  </a:lnTo>
                  <a:lnTo>
                    <a:pt x="426614" y="431550"/>
                  </a:lnTo>
                  <a:lnTo>
                    <a:pt x="0" y="431550"/>
                  </a:lnTo>
                  <a:lnTo>
                    <a:pt x="0" y="107888"/>
                  </a:lnTo>
                  <a:close/>
                </a:path>
              </a:pathLst>
            </a:custGeom>
            <a:solidFill>
              <a:schemeClr val="bg1">
                <a:lumMod val="5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107888" rIns="161831" bIns="107888" spcCol="1270" anchor="ctr"/>
            <a:lstStyle/>
            <a:p>
              <a:pPr algn="ctr" defTabSz="755650">
                <a:lnSpc>
                  <a:spcPct val="90000"/>
                </a:lnSpc>
                <a:spcAft>
                  <a:spcPct val="35000"/>
                </a:spcAft>
                <a:defRPr/>
              </a:pPr>
              <a:endParaRPr lang="zh-CN" altLang="en-US" b="1" dirty="0">
                <a:cs typeface="+mn-ea"/>
                <a:sym typeface="+mn-lt"/>
              </a:endParaRPr>
            </a:p>
          </p:txBody>
        </p:sp>
        <p:sp>
          <p:nvSpPr>
            <p:cNvPr id="10" name="任意多边形 9">
              <a:extLst>
                <a:ext uri="{FF2B5EF4-FFF2-40B4-BE49-F238E27FC236}">
                  <a16:creationId xmlns:a16="http://schemas.microsoft.com/office/drawing/2014/main" xmlns="" id="{E53CB2A1-B228-43D3-9F09-5EB4D4B8EADC}"/>
                </a:ext>
              </a:extLst>
            </p:cNvPr>
            <p:cNvSpPr/>
            <p:nvPr/>
          </p:nvSpPr>
          <p:spPr>
            <a:xfrm>
              <a:off x="5027920" y="3068638"/>
              <a:ext cx="2323830" cy="842962"/>
            </a:xfrm>
            <a:custGeom>
              <a:avLst/>
              <a:gdLst>
                <a:gd name="connsiteX0" fmla="*/ 0 w 2166669"/>
                <a:gd name="connsiteY0" fmla="*/ 90720 h 907200"/>
                <a:gd name="connsiteX1" fmla="*/ 90720 w 2166669"/>
                <a:gd name="connsiteY1" fmla="*/ 0 h 907200"/>
                <a:gd name="connsiteX2" fmla="*/ 2075949 w 2166669"/>
                <a:gd name="connsiteY2" fmla="*/ 0 h 907200"/>
                <a:gd name="connsiteX3" fmla="*/ 2166669 w 2166669"/>
                <a:gd name="connsiteY3" fmla="*/ 90720 h 907200"/>
                <a:gd name="connsiteX4" fmla="*/ 2166669 w 2166669"/>
                <a:gd name="connsiteY4" fmla="*/ 816480 h 907200"/>
                <a:gd name="connsiteX5" fmla="*/ 2075949 w 2166669"/>
                <a:gd name="connsiteY5" fmla="*/ 907200 h 907200"/>
                <a:gd name="connsiteX6" fmla="*/ 90720 w 2166669"/>
                <a:gd name="connsiteY6" fmla="*/ 907200 h 907200"/>
                <a:gd name="connsiteX7" fmla="*/ 0 w 2166669"/>
                <a:gd name="connsiteY7" fmla="*/ 816480 h 907200"/>
                <a:gd name="connsiteX8" fmla="*/ 0 w 2166669"/>
                <a:gd name="connsiteY8" fmla="*/ 90720 h 90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669" h="907200">
                  <a:moveTo>
                    <a:pt x="0" y="90720"/>
                  </a:moveTo>
                  <a:cubicBezTo>
                    <a:pt x="0" y="40617"/>
                    <a:pt x="40617" y="0"/>
                    <a:pt x="90720" y="0"/>
                  </a:cubicBezTo>
                  <a:lnTo>
                    <a:pt x="2075949" y="0"/>
                  </a:lnTo>
                  <a:cubicBezTo>
                    <a:pt x="2126052" y="0"/>
                    <a:pt x="2166669" y="40617"/>
                    <a:pt x="2166669" y="90720"/>
                  </a:cubicBezTo>
                  <a:lnTo>
                    <a:pt x="2166669" y="816480"/>
                  </a:lnTo>
                  <a:cubicBezTo>
                    <a:pt x="2166669" y="866583"/>
                    <a:pt x="2126052" y="907200"/>
                    <a:pt x="2075949" y="907200"/>
                  </a:cubicBezTo>
                  <a:lnTo>
                    <a:pt x="90720" y="907200"/>
                  </a:lnTo>
                  <a:cubicBezTo>
                    <a:pt x="40617" y="907200"/>
                    <a:pt x="0" y="866583"/>
                    <a:pt x="0" y="816480"/>
                  </a:cubicBezTo>
                  <a:lnTo>
                    <a:pt x="0" y="9072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8000" tIns="216000" rIns="108000" bIns="382410"/>
            <a:lstStyle/>
            <a:p>
              <a:pPr algn="ctr" defTabSz="933450">
                <a:lnSpc>
                  <a:spcPct val="90000"/>
                </a:lnSpc>
                <a:spcAft>
                  <a:spcPct val="35000"/>
                </a:spcAft>
                <a:defRPr/>
              </a:pPr>
              <a:r>
                <a:rPr lang="zh-CN" altLang="en-US" sz="2400" b="1" dirty="0">
                  <a:solidFill>
                    <a:schemeClr val="bg1"/>
                  </a:solidFill>
                  <a:cs typeface="+mn-ea"/>
                  <a:sym typeface="+mn-lt"/>
                </a:rPr>
                <a:t>最高纲领</a:t>
              </a:r>
            </a:p>
          </p:txBody>
        </p:sp>
        <p:sp>
          <p:nvSpPr>
            <p:cNvPr id="3" name="任意多边形 7">
              <a:extLst>
                <a:ext uri="{FF2B5EF4-FFF2-40B4-BE49-F238E27FC236}">
                  <a16:creationId xmlns:a16="http://schemas.microsoft.com/office/drawing/2014/main" xmlns="" id="{81CE07DF-D9CE-46DC-9C0A-2BDA329DFA40}"/>
                </a:ext>
              </a:extLst>
            </p:cNvPr>
            <p:cNvSpPr/>
            <p:nvPr/>
          </p:nvSpPr>
          <p:spPr>
            <a:xfrm>
              <a:off x="5508877" y="3644900"/>
              <a:ext cx="2166686" cy="2182813"/>
            </a:xfrm>
            <a:custGeom>
              <a:avLst/>
              <a:gdLst>
                <a:gd name="connsiteX0" fmla="*/ 0 w 2166669"/>
                <a:gd name="connsiteY0" fmla="*/ 216667 h 2305800"/>
                <a:gd name="connsiteX1" fmla="*/ 216667 w 2166669"/>
                <a:gd name="connsiteY1" fmla="*/ 0 h 2305800"/>
                <a:gd name="connsiteX2" fmla="*/ 1950002 w 2166669"/>
                <a:gd name="connsiteY2" fmla="*/ 0 h 2305800"/>
                <a:gd name="connsiteX3" fmla="*/ 2166669 w 2166669"/>
                <a:gd name="connsiteY3" fmla="*/ 216667 h 2305800"/>
                <a:gd name="connsiteX4" fmla="*/ 2166669 w 2166669"/>
                <a:gd name="connsiteY4" fmla="*/ 2089133 h 2305800"/>
                <a:gd name="connsiteX5" fmla="*/ 1950002 w 2166669"/>
                <a:gd name="connsiteY5" fmla="*/ 2305800 h 2305800"/>
                <a:gd name="connsiteX6" fmla="*/ 216667 w 2166669"/>
                <a:gd name="connsiteY6" fmla="*/ 2305800 h 2305800"/>
                <a:gd name="connsiteX7" fmla="*/ 0 w 2166669"/>
                <a:gd name="connsiteY7" fmla="*/ 2089133 h 2305800"/>
                <a:gd name="connsiteX8" fmla="*/ 0 w 2166669"/>
                <a:gd name="connsiteY8" fmla="*/ 216667 h 230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669" h="2305800">
                  <a:moveTo>
                    <a:pt x="0" y="216667"/>
                  </a:moveTo>
                  <a:cubicBezTo>
                    <a:pt x="0" y="97005"/>
                    <a:pt x="97005" y="0"/>
                    <a:pt x="216667" y="0"/>
                  </a:cubicBezTo>
                  <a:lnTo>
                    <a:pt x="1950002" y="0"/>
                  </a:lnTo>
                  <a:cubicBezTo>
                    <a:pt x="2069664" y="0"/>
                    <a:pt x="2166669" y="97005"/>
                    <a:pt x="2166669" y="216667"/>
                  </a:cubicBezTo>
                  <a:lnTo>
                    <a:pt x="2166669" y="2089133"/>
                  </a:lnTo>
                  <a:cubicBezTo>
                    <a:pt x="2166669" y="2208795"/>
                    <a:pt x="2069664" y="2305800"/>
                    <a:pt x="1950002" y="2305800"/>
                  </a:cubicBezTo>
                  <a:lnTo>
                    <a:pt x="216667" y="2305800"/>
                  </a:lnTo>
                  <a:cubicBezTo>
                    <a:pt x="97005" y="2305800"/>
                    <a:pt x="0" y="2208795"/>
                    <a:pt x="0" y="2089133"/>
                  </a:cubicBezTo>
                  <a:lnTo>
                    <a:pt x="0" y="216667"/>
                  </a:lnTo>
                  <a:close/>
                </a:path>
              </a:pathLst>
            </a:custGeom>
            <a:solidFill>
              <a:schemeClr val="accent5">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80000" tIns="396000" rIns="108000" bIns="212812"/>
            <a:lstStyle/>
            <a:p>
              <a:pPr marL="250825" lvl="1" indent="-250825" defTabSz="933450">
                <a:spcAft>
                  <a:spcPts val="600"/>
                </a:spcAft>
                <a:buFont typeface="Arial" panose="020B0604020202020204" pitchFamily="34" charset="0"/>
                <a:buChar char="•"/>
                <a:defRPr/>
              </a:pPr>
              <a:r>
                <a:rPr lang="zh-CN" altLang="en-US" sz="2400" b="1" dirty="0">
                  <a:solidFill>
                    <a:schemeClr val="tx1"/>
                  </a:solidFill>
                  <a:cs typeface="+mn-ea"/>
                  <a:sym typeface="+mn-lt"/>
                </a:rPr>
                <a:t>实现社会主义和共产主义</a:t>
              </a:r>
              <a:endParaRPr lang="en-US" altLang="zh-CN" sz="2400" b="1" dirty="0">
                <a:solidFill>
                  <a:schemeClr val="tx1"/>
                </a:solidFill>
                <a:cs typeface="+mn-ea"/>
                <a:sym typeface="+mn-lt"/>
              </a:endParaRPr>
            </a:p>
          </p:txBody>
        </p:sp>
      </p:grpSp>
    </p:spTree>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11560" y="620688"/>
            <a:ext cx="3240360" cy="4087291"/>
          </a:xfrm>
        </p:spPr>
        <p:txBody>
          <a:bodyPr>
            <a:normAutofit/>
          </a:bodyPr>
          <a:lstStyle/>
          <a:p>
            <a:r>
              <a:rPr lang="zh-CN" altLang="en-US" sz="3200" b="1" dirty="0">
                <a:solidFill>
                  <a:schemeClr val="tx2"/>
                </a:solidFill>
                <a:latin typeface="华文新魏" pitchFamily="2" charset="-122"/>
                <a:ea typeface="华文新魏" pitchFamily="2" charset="-122"/>
                <a:cs typeface="+mn-cs"/>
              </a:rPr>
              <a:t>（</a:t>
            </a:r>
            <a:r>
              <a:rPr lang="en-US" altLang="zh-CN" sz="3200" b="1" dirty="0">
                <a:solidFill>
                  <a:schemeClr val="tx2"/>
                </a:solidFill>
                <a:latin typeface="华文新魏" pitchFamily="2" charset="-122"/>
                <a:ea typeface="华文新魏" pitchFamily="2" charset="-122"/>
                <a:cs typeface="+mn-cs"/>
              </a:rPr>
              <a:t>2</a:t>
            </a:r>
            <a:r>
              <a:rPr lang="zh-CN" altLang="en-US" sz="3200" b="1" dirty="0">
                <a:solidFill>
                  <a:schemeClr val="tx2"/>
                </a:solidFill>
                <a:latin typeface="华文新魏" pitchFamily="2" charset="-122"/>
                <a:ea typeface="华文新魏" pitchFamily="2" charset="-122"/>
                <a:cs typeface="+mn-cs"/>
              </a:rPr>
              <a:t>）开始采取资产阶级、小资产阶级的政党和政治派别没有采取过、也不可能采取的革命方法，即</a:t>
            </a:r>
            <a:r>
              <a:rPr lang="zh-CN" altLang="en-US" sz="3200" b="1" dirty="0">
                <a:solidFill>
                  <a:srgbClr val="FF0000"/>
                </a:solidFill>
                <a:latin typeface="华文新魏" pitchFamily="2" charset="-122"/>
                <a:ea typeface="华文新魏" pitchFamily="2" charset="-122"/>
                <a:cs typeface="+mn-cs"/>
              </a:rPr>
              <a:t>群众路线</a:t>
            </a:r>
            <a:r>
              <a:rPr lang="zh-CN" altLang="en-US" sz="3200" b="1" dirty="0">
                <a:solidFill>
                  <a:schemeClr val="tx2"/>
                </a:solidFill>
                <a:latin typeface="华文新魏" pitchFamily="2" charset="-122"/>
                <a:ea typeface="华文新魏" pitchFamily="2" charset="-122"/>
                <a:cs typeface="+mn-cs"/>
              </a:rPr>
              <a:t>的方法。</a:t>
            </a:r>
          </a:p>
        </p:txBody>
      </p:sp>
      <p:sp>
        <p:nvSpPr>
          <p:cNvPr id="9" name="内容占位符 2"/>
          <p:cNvSpPr>
            <a:spLocks noGrp="1"/>
          </p:cNvSpPr>
          <p:nvPr>
            <p:ph sz="quarter" idx="1"/>
          </p:nvPr>
        </p:nvSpPr>
        <p:spPr>
          <a:xfrm>
            <a:off x="467544" y="5013176"/>
            <a:ext cx="8122096" cy="574576"/>
          </a:xfrm>
        </p:spPr>
        <p:txBody>
          <a:bodyPr>
            <a:normAutofit fontScale="85000" lnSpcReduction="10000"/>
          </a:bodyPr>
          <a:lstStyle/>
          <a:p>
            <a:r>
              <a:rPr lang="zh-CN" altLang="en-US" b="1" dirty="0" smtClean="0"/>
              <a:t>是不是相信群众，依靠群众，这是关系革命成败的一个大问题。</a:t>
            </a:r>
            <a:endParaRPr lang="zh-CN" altLang="en-US" b="1" dirty="0"/>
          </a:p>
        </p:txBody>
      </p:sp>
      <p:pic>
        <p:nvPicPr>
          <p:cNvPr id="103426" name="Picture 2" descr="http://p1.so.qhimgs1.com/bdr/_240_/t01712001ac8371f74d.jpg"/>
          <p:cNvPicPr>
            <a:picLocks noChangeAspect="1" noChangeArrowheads="1"/>
          </p:cNvPicPr>
          <p:nvPr/>
        </p:nvPicPr>
        <p:blipFill>
          <a:blip r:embed="rId2" cstate="print"/>
          <a:srcRect/>
          <a:stretch>
            <a:fillRect/>
          </a:stretch>
        </p:blipFill>
        <p:spPr bwMode="auto">
          <a:xfrm>
            <a:off x="4572000" y="692696"/>
            <a:ext cx="3672408" cy="3672408"/>
          </a:xfrm>
          <a:prstGeom prst="rect">
            <a:avLst/>
          </a:prstGeom>
          <a:noFill/>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539750" y="3644900"/>
            <a:ext cx="8280400" cy="657225"/>
          </a:xfrm>
          <a:prstGeom prst="rect">
            <a:avLst/>
          </a:prstGeom>
          <a:noFill/>
          <a:ln w="9525">
            <a:noFill/>
            <a:miter lim="800000"/>
            <a:headEnd/>
            <a:tailEnd/>
          </a:ln>
          <a:effectLst/>
        </p:spPr>
        <p:txBody>
          <a:bodyPr>
            <a:spAutoFit/>
          </a:bodyPr>
          <a:lstStyle/>
          <a:p>
            <a:pPr>
              <a:lnSpc>
                <a:spcPct val="155000"/>
              </a:lnSpc>
              <a:buClr>
                <a:srgbClr val="FF7C80"/>
              </a:buClr>
              <a:buFont typeface="Wingdings" pitchFamily="2" charset="2"/>
              <a:buChar char="Ø"/>
            </a:pPr>
            <a:endParaRPr lang="zh-CN" altLang="en-US">
              <a:effectLst>
                <a:outerShdw blurRad="38100" dist="38100" dir="2700000" algn="tl">
                  <a:srgbClr val="C0C0C0"/>
                </a:outerShdw>
              </a:effectLst>
            </a:endParaRPr>
          </a:p>
        </p:txBody>
      </p:sp>
      <p:pic>
        <p:nvPicPr>
          <p:cNvPr id="93187" name="Picture 3" descr="10"/>
          <p:cNvPicPr>
            <a:picLocks noChangeAspect="1" noChangeArrowheads="1"/>
          </p:cNvPicPr>
          <p:nvPr/>
        </p:nvPicPr>
        <p:blipFill>
          <a:blip r:embed="rId2" cstate="print"/>
          <a:srcRect l="20079" t="7874" r="5315" b="7086"/>
          <a:stretch>
            <a:fillRect/>
          </a:stretch>
        </p:blipFill>
        <p:spPr bwMode="auto">
          <a:xfrm>
            <a:off x="5796136" y="2852936"/>
            <a:ext cx="3253964" cy="3240360"/>
          </a:xfrm>
          <a:prstGeom prst="rect">
            <a:avLst/>
          </a:prstGeom>
          <a:noFill/>
          <a:ln w="28575">
            <a:solidFill>
              <a:srgbClr val="008080"/>
            </a:solidFill>
            <a:miter lim="800000"/>
            <a:headEnd/>
            <a:tailEnd/>
          </a:ln>
        </p:spPr>
      </p:pic>
      <p:sp>
        <p:nvSpPr>
          <p:cNvPr id="93188" name="Rectangle 4"/>
          <p:cNvSpPr>
            <a:spLocks noChangeArrowheads="1"/>
          </p:cNvSpPr>
          <p:nvPr/>
        </p:nvSpPr>
        <p:spPr bwMode="auto">
          <a:xfrm>
            <a:off x="827584" y="2204864"/>
            <a:ext cx="3887788" cy="369332"/>
          </a:xfrm>
          <a:prstGeom prst="rect">
            <a:avLst/>
          </a:prstGeom>
          <a:noFill/>
          <a:ln w="9525">
            <a:noFill/>
            <a:miter lim="800000"/>
            <a:headEnd/>
            <a:tailEnd/>
          </a:ln>
          <a:effectLst/>
        </p:spPr>
        <p:txBody>
          <a:bodyPr>
            <a:spAutoFit/>
          </a:bodyPr>
          <a:lstStyle/>
          <a:p>
            <a:pPr algn="ctr">
              <a:spcBef>
                <a:spcPct val="50000"/>
              </a:spcBef>
            </a:pPr>
            <a:r>
              <a:rPr lang="zh-CN" altLang="en-US" b="1" dirty="0">
                <a:effectLst>
                  <a:outerShdw blurRad="38100" dist="38100" dir="2700000" algn="tl">
                    <a:srgbClr val="C0C0C0"/>
                  </a:outerShdw>
                </a:effectLst>
              </a:rPr>
              <a:t>（</a:t>
            </a:r>
            <a:r>
              <a:rPr lang="en-US" altLang="zh-CN" b="1" dirty="0">
                <a:effectLst>
                  <a:outerShdw blurRad="38100" dist="38100" dir="2700000" algn="tl">
                    <a:srgbClr val="C0C0C0"/>
                  </a:outerShdw>
                </a:effectLst>
              </a:rPr>
              <a:t>1922</a:t>
            </a:r>
            <a:r>
              <a:rPr lang="zh-CN" altLang="en-US" b="1" dirty="0">
                <a:effectLst>
                  <a:outerShdw blurRad="38100" dist="38100" dir="2700000" algn="tl">
                    <a:srgbClr val="C0C0C0"/>
                  </a:outerShdw>
                </a:effectLst>
              </a:rPr>
              <a:t>年初到</a:t>
            </a:r>
            <a:r>
              <a:rPr lang="en-US" altLang="zh-CN" b="1" dirty="0">
                <a:effectLst>
                  <a:outerShdw blurRad="38100" dist="38100" dir="2700000" algn="tl">
                    <a:srgbClr val="C0C0C0"/>
                  </a:outerShdw>
                </a:effectLst>
              </a:rPr>
              <a:t>1923</a:t>
            </a:r>
            <a:r>
              <a:rPr lang="zh-CN" altLang="en-US" b="1" dirty="0">
                <a:effectLst>
                  <a:outerShdw blurRad="38100" dist="38100" dir="2700000" algn="tl">
                    <a:srgbClr val="C0C0C0"/>
                  </a:outerShdw>
                </a:effectLst>
              </a:rPr>
              <a:t>年</a:t>
            </a:r>
            <a:r>
              <a:rPr lang="en-US" altLang="zh-CN" b="1" dirty="0">
                <a:effectLst>
                  <a:outerShdw blurRad="38100" dist="38100" dir="2700000" algn="tl">
                    <a:srgbClr val="C0C0C0"/>
                  </a:outerShdw>
                </a:effectLst>
              </a:rPr>
              <a:t>2</a:t>
            </a:r>
            <a:r>
              <a:rPr lang="zh-CN" altLang="en-US" b="1" dirty="0">
                <a:effectLst>
                  <a:outerShdw blurRad="38100" dist="38100" dir="2700000" algn="tl">
                    <a:srgbClr val="C0C0C0"/>
                  </a:outerShdw>
                </a:effectLst>
              </a:rPr>
              <a:t>月）</a:t>
            </a:r>
          </a:p>
        </p:txBody>
      </p:sp>
      <p:sp>
        <p:nvSpPr>
          <p:cNvPr id="93190" name="Rectangle 6"/>
          <p:cNvSpPr>
            <a:spLocks noGrp="1" noChangeArrowheads="1"/>
          </p:cNvSpPr>
          <p:nvPr>
            <p:ph type="title"/>
          </p:nvPr>
        </p:nvSpPr>
        <p:spPr>
          <a:xfrm>
            <a:off x="395536" y="188640"/>
            <a:ext cx="8352928" cy="935038"/>
          </a:xfrm>
          <a:noFill/>
          <a:ln/>
        </p:spPr>
        <p:txBody>
          <a:bodyPr/>
          <a:lstStyle/>
          <a:p>
            <a:r>
              <a:rPr lang="en-US" altLang="zh-CN" sz="4000" b="1" dirty="0">
                <a:ea typeface="华文新魏" pitchFamily="2" charset="-122"/>
              </a:rPr>
              <a:t>2</a:t>
            </a:r>
            <a:r>
              <a:rPr lang="zh-CN" altLang="en-US" sz="4000" b="1" dirty="0">
                <a:ea typeface="华文新魏" pitchFamily="2" charset="-122"/>
              </a:rPr>
              <a:t>、发动工农群众开展革命斗争</a:t>
            </a:r>
          </a:p>
        </p:txBody>
      </p:sp>
      <p:sp>
        <p:nvSpPr>
          <p:cNvPr id="93191" name="Rectangle 7"/>
          <p:cNvSpPr>
            <a:spLocks noChangeArrowheads="1"/>
          </p:cNvSpPr>
          <p:nvPr/>
        </p:nvSpPr>
        <p:spPr bwMode="auto">
          <a:xfrm>
            <a:off x="467544" y="1484784"/>
            <a:ext cx="4967288" cy="703263"/>
          </a:xfrm>
          <a:prstGeom prst="rect">
            <a:avLst/>
          </a:prstGeom>
          <a:solidFill>
            <a:schemeClr val="bg1"/>
          </a:solidFill>
          <a:ln w="9525">
            <a:noFill/>
            <a:miter lim="800000"/>
            <a:headEnd/>
            <a:tailEnd/>
          </a:ln>
          <a:effectLst/>
        </p:spPr>
        <p:txBody>
          <a:bodyPr/>
          <a:lstStyle/>
          <a:p>
            <a:pPr>
              <a:buFontTx/>
              <a:buNone/>
            </a:pPr>
            <a:r>
              <a:rPr lang="zh-CN" altLang="en-US" sz="3200" b="1" dirty="0">
                <a:solidFill>
                  <a:schemeClr val="tx2"/>
                </a:solidFill>
              </a:rPr>
              <a:t>（</a:t>
            </a:r>
            <a:r>
              <a:rPr lang="en-US" altLang="zh-CN" sz="3200" b="1" dirty="0">
                <a:solidFill>
                  <a:schemeClr val="tx2"/>
                </a:solidFill>
              </a:rPr>
              <a:t>1</a:t>
            </a:r>
            <a:r>
              <a:rPr lang="zh-CN" altLang="en-US" sz="3200" b="1" dirty="0">
                <a:solidFill>
                  <a:schemeClr val="tx2"/>
                </a:solidFill>
              </a:rPr>
              <a:t>）第一次工人运动高潮</a:t>
            </a:r>
          </a:p>
        </p:txBody>
      </p:sp>
      <p:sp>
        <p:nvSpPr>
          <p:cNvPr id="93192" name="Rectangle 8"/>
          <p:cNvSpPr>
            <a:spLocks noGrp="1" noChangeArrowheads="1"/>
          </p:cNvSpPr>
          <p:nvPr/>
        </p:nvSpPr>
        <p:spPr bwMode="auto">
          <a:xfrm>
            <a:off x="251520" y="2852936"/>
            <a:ext cx="5616624" cy="3024336"/>
          </a:xfrm>
          <a:prstGeom prst="rect">
            <a:avLst/>
          </a:prstGeom>
          <a:noFill/>
          <a:ln w="9525">
            <a:noFill/>
            <a:bevel/>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sym typeface="Arial" pitchFamily="34" charset="0"/>
              </a:rPr>
              <a:t>香港海员</a:t>
            </a:r>
            <a:r>
              <a:rPr lang="zh-CN" altLang="en-US" sz="2400" b="1" dirty="0" smtClean="0">
                <a:latin typeface="华文新魏" pitchFamily="2" charset="-122"/>
                <a:ea typeface="华文新魏" pitchFamily="2" charset="-122"/>
                <a:sym typeface="Arial" pitchFamily="34" charset="0"/>
              </a:rPr>
              <a:t>罢工（林伟民、苏兆征等）</a:t>
            </a:r>
            <a:endParaRPr lang="zh-CN" altLang="en-US" sz="2400" b="1" dirty="0">
              <a:latin typeface="华文新魏" pitchFamily="2" charset="-122"/>
              <a:ea typeface="华文新魏" pitchFamily="2" charset="-122"/>
              <a:sym typeface="Arial" pitchFamily="34" charset="0"/>
            </a:endParaRPr>
          </a:p>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sym typeface="Arial" pitchFamily="34" charset="0"/>
              </a:rPr>
              <a:t>安源路矿工人</a:t>
            </a:r>
            <a:r>
              <a:rPr lang="zh-CN" altLang="en-US" sz="2400" b="1" dirty="0" smtClean="0">
                <a:latin typeface="华文新魏" pitchFamily="2" charset="-122"/>
                <a:ea typeface="华文新魏" pitchFamily="2" charset="-122"/>
                <a:sym typeface="Arial" pitchFamily="34" charset="0"/>
              </a:rPr>
              <a:t>罢工（刘少奇、李立三等）；</a:t>
            </a:r>
            <a:endParaRPr lang="zh-CN" altLang="en-US" sz="2400" b="1" dirty="0">
              <a:latin typeface="华文新魏" pitchFamily="2" charset="-122"/>
              <a:ea typeface="华文新魏" pitchFamily="2" charset="-122"/>
              <a:sym typeface="Arial" pitchFamily="34" charset="0"/>
            </a:endParaRPr>
          </a:p>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sym typeface="Arial" pitchFamily="34" charset="0"/>
              </a:rPr>
              <a:t>开滦五矿工人</a:t>
            </a:r>
            <a:r>
              <a:rPr lang="zh-CN" altLang="en-US" sz="2400" b="1" dirty="0" smtClean="0">
                <a:latin typeface="华文新魏" pitchFamily="2" charset="-122"/>
                <a:ea typeface="华文新魏" pitchFamily="2" charset="-122"/>
                <a:sym typeface="Arial" pitchFamily="34" charset="0"/>
              </a:rPr>
              <a:t>罢工（罗章龙、王尽美和邓培等）；</a:t>
            </a:r>
            <a:endParaRPr lang="zh-CN" altLang="en-US" sz="2400" b="1" dirty="0">
              <a:latin typeface="华文新魏" pitchFamily="2" charset="-122"/>
              <a:ea typeface="华文新魏" pitchFamily="2" charset="-122"/>
              <a:sym typeface="Arial" pitchFamily="34" charset="0"/>
            </a:endParaRPr>
          </a:p>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sym typeface="Arial" pitchFamily="34" charset="0"/>
              </a:rPr>
              <a:t>京汉铁路工人</a:t>
            </a:r>
            <a:r>
              <a:rPr lang="zh-CN" altLang="en-US" sz="2400" b="1" dirty="0" smtClean="0">
                <a:latin typeface="华文新魏" pitchFamily="2" charset="-122"/>
                <a:ea typeface="华文新魏" pitchFamily="2" charset="-122"/>
                <a:sym typeface="Arial" pitchFamily="34" charset="0"/>
              </a:rPr>
              <a:t>罢工</a:t>
            </a:r>
            <a:r>
              <a:rPr lang="zh-CN" altLang="en-US" sz="2400" b="1" dirty="0" smtClean="0">
                <a:latin typeface="华文新魏" pitchFamily="2" charset="-122"/>
                <a:ea typeface="华文新魏" pitchFamily="2" charset="-122"/>
                <a:sym typeface="Arial" pitchFamily="34" charset="0"/>
              </a:rPr>
              <a:t>（</a:t>
            </a:r>
            <a:r>
              <a:rPr lang="zh-CN" altLang="en-US" sz="2400" b="1" dirty="0" smtClean="0">
                <a:solidFill>
                  <a:srgbClr val="FF0000"/>
                </a:solidFill>
                <a:latin typeface="华文新魏" pitchFamily="2" charset="-122"/>
                <a:ea typeface="华文新魏" pitchFamily="2" charset="-122"/>
                <a:sym typeface="Arial" pitchFamily="34" charset="0"/>
              </a:rPr>
              <a:t>高潮，</a:t>
            </a:r>
            <a:r>
              <a:rPr lang="zh-CN" altLang="en-US" sz="2400" b="1" dirty="0" smtClean="0">
                <a:latin typeface="华文新魏" pitchFamily="2" charset="-122"/>
                <a:ea typeface="华文新魏" pitchFamily="2" charset="-122"/>
                <a:sym typeface="Arial" pitchFamily="34" charset="0"/>
              </a:rPr>
              <a:t>张国焘</a:t>
            </a:r>
            <a:r>
              <a:rPr lang="zh-CN" altLang="en-US" sz="2400" b="1" dirty="0" smtClean="0">
                <a:latin typeface="华文新魏" pitchFamily="2" charset="-122"/>
                <a:ea typeface="华文新魏" pitchFamily="2" charset="-122"/>
                <a:sym typeface="Arial" pitchFamily="34" charset="0"/>
              </a:rPr>
              <a:t>、项英、罗章龙和林育南等）</a:t>
            </a:r>
            <a:endParaRPr lang="zh-CN" altLang="en-US" sz="2400" b="1" dirty="0">
              <a:latin typeface="华文新魏" pitchFamily="2" charset="-122"/>
              <a:ea typeface="华文新魏" pitchFamily="2" charset="-122"/>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93186"/>
                                        </p:tgtEl>
                                        <p:attrNameLst>
                                          <p:attrName>style.visibility</p:attrName>
                                        </p:attrNameLst>
                                      </p:cBhvr>
                                      <p:to>
                                        <p:strVal val="visible"/>
                                      </p:to>
                                    </p:set>
                                    <p:anim calcmode="lin" valueType="num">
                                      <p:cBhvr>
                                        <p:cTn id="7" dur="500" fill="hold"/>
                                        <p:tgtEl>
                                          <p:spTgt spid="93186"/>
                                        </p:tgtEl>
                                        <p:attrNameLst>
                                          <p:attrName>ppt_w</p:attrName>
                                        </p:attrNameLst>
                                      </p:cBhvr>
                                      <p:tavLst>
                                        <p:tav tm="0">
                                          <p:val>
                                            <p:fltVal val="0"/>
                                          </p:val>
                                        </p:tav>
                                        <p:tav tm="100000">
                                          <p:val>
                                            <p:strVal val="#ppt_w"/>
                                          </p:val>
                                        </p:tav>
                                      </p:tavLst>
                                    </p:anim>
                                    <p:anim calcmode="lin" valueType="num">
                                      <p:cBhvr>
                                        <p:cTn id="8" dur="500" fill="hold"/>
                                        <p:tgtEl>
                                          <p:spTgt spid="93186"/>
                                        </p:tgtEl>
                                        <p:attrNameLst>
                                          <p:attrName>ppt_h</p:attrName>
                                        </p:attrNameLst>
                                      </p:cBhvr>
                                      <p:tavLst>
                                        <p:tav tm="0">
                                          <p:val>
                                            <p:fltVal val="0"/>
                                          </p:val>
                                        </p:tav>
                                        <p:tav tm="100000">
                                          <p:val>
                                            <p:strVal val="#ppt_h"/>
                                          </p:val>
                                        </p:tav>
                                      </p:tavLst>
                                    </p:anim>
                                    <p:animEffect transition="in" filter="fade">
                                      <p:cBhvr>
                                        <p:cTn id="9" dur="500"/>
                                        <p:tgtEl>
                                          <p:spTgt spid="93186"/>
                                        </p:tgtEl>
                                      </p:cBhvr>
                                    </p:animEffect>
                                  </p:childTnLst>
                                </p:cTn>
                              </p:par>
                              <p:par>
                                <p:cTn id="10" presetID="53" presetClass="entr" presetSubtype="0" fill="hold" nodeType="withEffect">
                                  <p:stCondLst>
                                    <p:cond delay="0"/>
                                  </p:stCondLst>
                                  <p:childTnLst>
                                    <p:set>
                                      <p:cBhvr>
                                        <p:cTn id="11" dur="1" fill="hold">
                                          <p:stCondLst>
                                            <p:cond delay="0"/>
                                          </p:stCondLst>
                                        </p:cTn>
                                        <p:tgtEl>
                                          <p:spTgt spid="93187"/>
                                        </p:tgtEl>
                                        <p:attrNameLst>
                                          <p:attrName>style.visibility</p:attrName>
                                        </p:attrNameLst>
                                      </p:cBhvr>
                                      <p:to>
                                        <p:strVal val="visible"/>
                                      </p:to>
                                    </p:set>
                                    <p:anim calcmode="lin" valueType="num">
                                      <p:cBhvr>
                                        <p:cTn id="12" dur="500" fill="hold"/>
                                        <p:tgtEl>
                                          <p:spTgt spid="93187"/>
                                        </p:tgtEl>
                                        <p:attrNameLst>
                                          <p:attrName>ppt_w</p:attrName>
                                        </p:attrNameLst>
                                      </p:cBhvr>
                                      <p:tavLst>
                                        <p:tav tm="0">
                                          <p:val>
                                            <p:fltVal val="0"/>
                                          </p:val>
                                        </p:tav>
                                        <p:tav tm="100000">
                                          <p:val>
                                            <p:strVal val="#ppt_w"/>
                                          </p:val>
                                        </p:tav>
                                      </p:tavLst>
                                    </p:anim>
                                    <p:anim calcmode="lin" valueType="num">
                                      <p:cBhvr>
                                        <p:cTn id="13" dur="500" fill="hold"/>
                                        <p:tgtEl>
                                          <p:spTgt spid="93187"/>
                                        </p:tgtEl>
                                        <p:attrNameLst>
                                          <p:attrName>ppt_h</p:attrName>
                                        </p:attrNameLst>
                                      </p:cBhvr>
                                      <p:tavLst>
                                        <p:tav tm="0">
                                          <p:val>
                                            <p:fltVal val="0"/>
                                          </p:val>
                                        </p:tav>
                                        <p:tav tm="100000">
                                          <p:val>
                                            <p:strVal val="#ppt_h"/>
                                          </p:val>
                                        </p:tav>
                                      </p:tavLst>
                                    </p:anim>
                                    <p:animEffect transition="in" filter="fade">
                                      <p:cBhvr>
                                        <p:cTn id="14" dur="500"/>
                                        <p:tgtEl>
                                          <p:spTgt spid="93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7"/>
          <p:cNvGrpSpPr>
            <a:grpSpLocks/>
          </p:cNvGrpSpPr>
          <p:nvPr/>
        </p:nvGrpSpPr>
        <p:grpSpPr bwMode="auto">
          <a:xfrm>
            <a:off x="107504" y="836712"/>
            <a:ext cx="8640960" cy="5256584"/>
            <a:chOff x="431" y="1570"/>
            <a:chExt cx="4853" cy="2495"/>
          </a:xfrm>
        </p:grpSpPr>
        <p:grpSp>
          <p:nvGrpSpPr>
            <p:cNvPr id="6" name="组合 14"/>
            <p:cNvGrpSpPr>
              <a:grpSpLocks/>
            </p:cNvGrpSpPr>
            <p:nvPr/>
          </p:nvGrpSpPr>
          <p:grpSpPr bwMode="auto">
            <a:xfrm>
              <a:off x="839" y="1570"/>
              <a:ext cx="4445" cy="2495"/>
              <a:chOff x="857224" y="2000240"/>
              <a:chExt cx="7215238" cy="4000498"/>
            </a:xfrm>
          </p:grpSpPr>
          <p:pic>
            <p:nvPicPr>
              <p:cNvPr id="8" name="图片 8" descr="029.jpg"/>
              <p:cNvPicPr>
                <a:picLocks noChangeAspect="1"/>
              </p:cNvPicPr>
              <p:nvPr/>
            </p:nvPicPr>
            <p:blipFill>
              <a:blip r:embed="rId2" cstate="print"/>
              <a:srcRect/>
              <a:stretch>
                <a:fillRect/>
              </a:stretch>
            </p:blipFill>
            <p:spPr bwMode="auto">
              <a:xfrm>
                <a:off x="857224" y="2000240"/>
                <a:ext cx="7215238" cy="4000498"/>
              </a:xfrm>
              <a:prstGeom prst="rect">
                <a:avLst/>
              </a:prstGeom>
              <a:noFill/>
              <a:ln w="9525">
                <a:solidFill>
                  <a:schemeClr val="tx1"/>
                </a:solidFill>
                <a:miter lim="800000"/>
                <a:headEnd/>
                <a:tailEnd/>
              </a:ln>
            </p:spPr>
          </p:pic>
          <p:sp>
            <p:nvSpPr>
              <p:cNvPr id="9" name="矩形 8"/>
              <p:cNvSpPr/>
              <p:nvPr/>
            </p:nvSpPr>
            <p:spPr>
              <a:xfrm>
                <a:off x="5429850" y="2000240"/>
                <a:ext cx="2642612" cy="35134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zh-CN" altLang="en-US" sz="2400" b="1" dirty="0" smtClean="0">
                    <a:solidFill>
                      <a:srgbClr val="FF0000"/>
                    </a:solidFill>
                    <a:latin typeface="+mn-ea"/>
                  </a:rPr>
                  <a:t>★</a:t>
                </a:r>
                <a:r>
                  <a:rPr lang="zh-CN" altLang="en-US" sz="2400" b="1" dirty="0" smtClean="0">
                    <a:solidFill>
                      <a:schemeClr val="bg2"/>
                    </a:solidFill>
                    <a:latin typeface="+mn-ea"/>
                  </a:rPr>
                  <a:t>香港</a:t>
                </a:r>
                <a:r>
                  <a:rPr lang="zh-CN" altLang="en-US" sz="2400" b="1" dirty="0">
                    <a:solidFill>
                      <a:schemeClr val="bg2"/>
                    </a:solidFill>
                    <a:latin typeface="+mn-ea"/>
                  </a:rPr>
                  <a:t>海员大</a:t>
                </a:r>
                <a:r>
                  <a:rPr lang="zh-CN" altLang="en-US" sz="2400" b="1" dirty="0" smtClean="0">
                    <a:solidFill>
                      <a:schemeClr val="bg2"/>
                    </a:solidFill>
                    <a:latin typeface="+mn-ea"/>
                  </a:rPr>
                  <a:t>罢工</a:t>
                </a:r>
                <a:endParaRPr lang="zh-CN" altLang="en-US" sz="2400" b="1" dirty="0">
                  <a:solidFill>
                    <a:schemeClr val="bg2"/>
                  </a:solidFill>
                  <a:latin typeface="+mn-ea"/>
                </a:endParaRPr>
              </a:p>
            </p:txBody>
          </p:sp>
        </p:grpSp>
        <p:sp>
          <p:nvSpPr>
            <p:cNvPr id="7" name="Text Box 16"/>
            <p:cNvSpPr txBox="1">
              <a:spLocks noChangeArrowheads="1"/>
            </p:cNvSpPr>
            <p:nvPr/>
          </p:nvSpPr>
          <p:spPr bwMode="auto">
            <a:xfrm>
              <a:off x="431" y="1616"/>
              <a:ext cx="346" cy="2268"/>
            </a:xfrm>
            <a:prstGeom prst="rect">
              <a:avLst/>
            </a:prstGeom>
            <a:noFill/>
            <a:ln w="25400" algn="ctr">
              <a:noFill/>
              <a:miter lim="800000"/>
              <a:headEnd/>
              <a:tailEnd/>
            </a:ln>
            <a:effectLst/>
          </p:spPr>
          <p:txBody>
            <a:bodyPr vert="eaVert">
              <a:spAutoFit/>
            </a:bodyPr>
            <a:lstStyle/>
            <a:p>
              <a:pPr>
                <a:spcBef>
                  <a:spcPct val="50000"/>
                </a:spcBef>
              </a:pPr>
              <a:r>
                <a:rPr lang="zh-CN" altLang="en-US"/>
                <a:t>第一次工人运动高潮</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300192" y="836712"/>
            <a:ext cx="2448272" cy="4524315"/>
          </a:xfrm>
          <a:prstGeom prst="rect">
            <a:avLst/>
          </a:prstGeom>
        </p:spPr>
        <p:txBody>
          <a:bodyPr wrap="square">
            <a:spAutoFit/>
          </a:bodyPr>
          <a:lstStyle/>
          <a:p>
            <a:r>
              <a:rPr lang="en-US" altLang="zh-CN" sz="2400" b="1" dirty="0" smtClean="0">
                <a:latin typeface="+mn-ea"/>
              </a:rPr>
              <a:t>1922</a:t>
            </a:r>
            <a:r>
              <a:rPr lang="zh-CN" altLang="en-US" sz="2400" b="1" dirty="0" smtClean="0">
                <a:latin typeface="+mn-ea"/>
              </a:rPr>
              <a:t>年</a:t>
            </a:r>
            <a:r>
              <a:rPr lang="en-US" altLang="zh-CN" sz="2400" b="1" dirty="0" smtClean="0">
                <a:latin typeface="+mn-ea"/>
              </a:rPr>
              <a:t>9</a:t>
            </a:r>
            <a:r>
              <a:rPr lang="zh-CN" altLang="en-US" sz="2400" b="1" dirty="0" smtClean="0">
                <a:latin typeface="+mn-ea"/>
              </a:rPr>
              <a:t>月</a:t>
            </a:r>
            <a:r>
              <a:rPr lang="en-US" altLang="zh-CN" sz="2400" b="1" dirty="0" smtClean="0">
                <a:latin typeface="+mn-ea"/>
              </a:rPr>
              <a:t>14</a:t>
            </a:r>
            <a:r>
              <a:rPr lang="zh-CN" altLang="en-US" sz="2400" b="1" dirty="0" smtClean="0">
                <a:latin typeface="+mn-ea"/>
              </a:rPr>
              <a:t>日，安源路矿工人为要求承认俱乐部有代表工人权利和增加工资举行罢工。在</a:t>
            </a:r>
            <a:r>
              <a:rPr lang="zh-CN" altLang="en-US" sz="2400" b="1" dirty="0" smtClean="0">
                <a:solidFill>
                  <a:srgbClr val="FF0000"/>
                </a:solidFill>
                <a:latin typeface="+mn-ea"/>
              </a:rPr>
              <a:t>刘少奇、李立三等</a:t>
            </a:r>
            <a:r>
              <a:rPr lang="zh-CN" altLang="en-US" sz="2400" b="1" dirty="0" smtClean="0">
                <a:latin typeface="+mn-ea"/>
              </a:rPr>
              <a:t>的领导工人英勇斗争，迫使路矿当局承认工人提出的大部分条件，</a:t>
            </a:r>
            <a:r>
              <a:rPr lang="en-US" altLang="zh-CN" sz="2400" b="1" dirty="0" smtClean="0">
                <a:latin typeface="+mn-ea"/>
              </a:rPr>
              <a:t>18</a:t>
            </a:r>
            <a:r>
              <a:rPr lang="zh-CN" altLang="en-US" sz="2400" b="1" dirty="0" smtClean="0">
                <a:latin typeface="+mn-ea"/>
              </a:rPr>
              <a:t>日罢工取得了胜利。</a:t>
            </a:r>
            <a:endParaRPr lang="zh-CN" altLang="en-US" sz="2400" b="1" dirty="0">
              <a:latin typeface="+mn-ea"/>
            </a:endParaRPr>
          </a:p>
        </p:txBody>
      </p:sp>
      <p:pic>
        <p:nvPicPr>
          <p:cNvPr id="100354" name="Picture 2" descr="http://p.ananas.chaoxing.com/star/1024_0/1386905286230ujetu.jpg"/>
          <p:cNvPicPr>
            <a:picLocks noChangeAspect="1" noChangeArrowheads="1"/>
          </p:cNvPicPr>
          <p:nvPr/>
        </p:nvPicPr>
        <p:blipFill>
          <a:blip r:embed="rId2" cstate="print"/>
          <a:srcRect/>
          <a:stretch>
            <a:fillRect/>
          </a:stretch>
        </p:blipFill>
        <p:spPr bwMode="auto">
          <a:xfrm>
            <a:off x="323528" y="1340768"/>
            <a:ext cx="5904656" cy="4176464"/>
          </a:xfrm>
          <a:prstGeom prst="rect">
            <a:avLst/>
          </a:prstGeom>
          <a:noFill/>
        </p:spPr>
      </p:pic>
      <p:sp>
        <p:nvSpPr>
          <p:cNvPr id="5" name="矩形 4"/>
          <p:cNvSpPr/>
          <p:nvPr/>
        </p:nvSpPr>
        <p:spPr>
          <a:xfrm>
            <a:off x="467544" y="476672"/>
            <a:ext cx="4176464" cy="584775"/>
          </a:xfrm>
          <a:prstGeom prst="rect">
            <a:avLst/>
          </a:prstGeom>
        </p:spPr>
        <p:txBody>
          <a:bodyPr wrap="square">
            <a:spAutoFit/>
          </a:bodyPr>
          <a:lstStyle/>
          <a:p>
            <a:r>
              <a:rPr lang="zh-CN" altLang="en-US" sz="3200" b="1" dirty="0" smtClean="0">
                <a:solidFill>
                  <a:srgbClr val="FF0000"/>
                </a:solidFill>
                <a:latin typeface="+mn-ea"/>
              </a:rPr>
              <a:t>★</a:t>
            </a:r>
            <a:r>
              <a:rPr lang="zh-CN" altLang="en-US" sz="3200" b="1" dirty="0" smtClean="0">
                <a:latin typeface="+mn-ea"/>
              </a:rPr>
              <a:t>安源路矿工人罢工</a:t>
            </a:r>
            <a:endParaRPr lang="zh-CN" altLang="en-US" sz="3200" dirty="0"/>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908720"/>
            <a:ext cx="4536504" cy="1333128"/>
          </a:xfrm>
        </p:spPr>
        <p:txBody>
          <a:bodyPr>
            <a:normAutofit/>
          </a:bodyPr>
          <a:lstStyle/>
          <a:p>
            <a:r>
              <a:rPr lang="zh-CN" altLang="en-US" sz="2400" b="1" dirty="0" smtClean="0">
                <a:solidFill>
                  <a:srgbClr val="FF0000"/>
                </a:solidFill>
              </a:rPr>
              <a:t>开滦煤矿公司</a:t>
            </a:r>
            <a:r>
              <a:rPr lang="zh-CN" altLang="en-US" sz="2400" b="1" dirty="0" smtClean="0"/>
              <a:t>是由唐山、赵各庄、林西、马家沟、唐家庄五矿组合而成的。</a:t>
            </a:r>
            <a:endParaRPr lang="zh-CN" altLang="en-US" sz="2400" b="1" dirty="0"/>
          </a:p>
        </p:txBody>
      </p:sp>
      <p:pic>
        <p:nvPicPr>
          <p:cNvPr id="4" name="Picture 12" descr="u=173473301,3227592214&amp;fm=23&amp;gp=0"/>
          <p:cNvPicPr>
            <a:picLocks noChangeAspect="1" noChangeArrowheads="1"/>
          </p:cNvPicPr>
          <p:nvPr/>
        </p:nvPicPr>
        <p:blipFill>
          <a:blip r:embed="rId2" cstate="print"/>
          <a:srcRect/>
          <a:stretch>
            <a:fillRect/>
          </a:stretch>
        </p:blipFill>
        <p:spPr bwMode="auto">
          <a:xfrm>
            <a:off x="899592" y="2636912"/>
            <a:ext cx="3384376" cy="3333750"/>
          </a:xfrm>
          <a:prstGeom prst="rect">
            <a:avLst/>
          </a:prstGeom>
          <a:noFill/>
          <a:ln w="9525">
            <a:noFill/>
            <a:miter lim="800000"/>
            <a:headEnd/>
            <a:tailEnd/>
          </a:ln>
        </p:spPr>
      </p:pic>
      <p:sp>
        <p:nvSpPr>
          <p:cNvPr id="5" name="内容占位符 2"/>
          <p:cNvSpPr txBox="1">
            <a:spLocks/>
          </p:cNvSpPr>
          <p:nvPr/>
        </p:nvSpPr>
        <p:spPr>
          <a:xfrm>
            <a:off x="5220072" y="980728"/>
            <a:ext cx="3456384" cy="5256584"/>
          </a:xfrm>
          <a:prstGeom prst="rect">
            <a:avLst/>
          </a:prstGeom>
        </p:spPr>
        <p:txBody>
          <a:bodyPr vert="horz">
            <a:noAutofit/>
          </a:bodyPr>
          <a:lstStyle/>
          <a:p>
            <a:pPr marL="274320" lvl="0" indent="-274320">
              <a:spcBef>
                <a:spcPts val="580"/>
              </a:spcBef>
              <a:buClr>
                <a:schemeClr val="accent1"/>
              </a:buClr>
              <a:buSzPct val="85000"/>
              <a:buFont typeface="Wingdings 2"/>
              <a:buChar char=""/>
            </a:pPr>
            <a:r>
              <a:rPr lang="en-US" altLang="zh-CN" sz="2400" b="1" dirty="0" smtClean="0"/>
              <a:t>1922</a:t>
            </a:r>
            <a:r>
              <a:rPr lang="zh-CN" altLang="en-US" sz="2400" b="1" dirty="0" smtClean="0"/>
              <a:t>年</a:t>
            </a:r>
            <a:r>
              <a:rPr lang="en-US" altLang="zh-CN" sz="2400" b="1" dirty="0" smtClean="0"/>
              <a:t>10</a:t>
            </a:r>
            <a:r>
              <a:rPr lang="zh-CN" altLang="en-US" sz="2400" b="1" dirty="0" smtClean="0"/>
              <a:t>月</a:t>
            </a:r>
            <a:r>
              <a:rPr lang="en-US" altLang="zh-CN" sz="2400" b="1" dirty="0" smtClean="0"/>
              <a:t>23</a:t>
            </a:r>
            <a:r>
              <a:rPr lang="zh-CN" altLang="en-US" sz="2400" b="1" dirty="0" smtClean="0"/>
              <a:t>日，五矿工人同时罢工，举行大集会，高呼</a:t>
            </a:r>
            <a:r>
              <a:rPr lang="en-US" altLang="zh-CN" sz="2400" b="1" dirty="0" smtClean="0"/>
              <a:t>“</a:t>
            </a:r>
            <a:r>
              <a:rPr lang="zh-CN" altLang="en-US" sz="2400" b="1" dirty="0" smtClean="0"/>
              <a:t>打倒帝国主义</a:t>
            </a:r>
            <a:r>
              <a:rPr lang="en-US" altLang="zh-CN" sz="2400" b="1" dirty="0" smtClean="0"/>
              <a:t>”</a:t>
            </a:r>
            <a:r>
              <a:rPr lang="zh-CN" altLang="en-US" sz="2400" b="1" dirty="0" smtClean="0"/>
              <a:t>、</a:t>
            </a:r>
            <a:r>
              <a:rPr lang="en-US" altLang="zh-CN" sz="2400" b="1" dirty="0" smtClean="0"/>
              <a:t>“</a:t>
            </a:r>
            <a:r>
              <a:rPr lang="zh-CN" altLang="en-US" sz="2400" b="1" dirty="0" smtClean="0"/>
              <a:t>劳工神圣</a:t>
            </a:r>
            <a:r>
              <a:rPr lang="en-US" altLang="zh-CN" sz="2400" b="1" dirty="0" smtClean="0"/>
              <a:t>”</a:t>
            </a:r>
            <a:r>
              <a:rPr lang="zh-CN" altLang="en-US" sz="2400" b="1" dirty="0" smtClean="0"/>
              <a:t>、</a:t>
            </a:r>
            <a:r>
              <a:rPr lang="en-US" altLang="zh-CN" sz="2400" b="1" dirty="0" smtClean="0"/>
              <a:t>“</a:t>
            </a:r>
            <a:r>
              <a:rPr lang="zh-CN" altLang="en-US" sz="2400" b="1" dirty="0" smtClean="0"/>
              <a:t>要求经济解放</a:t>
            </a:r>
            <a:r>
              <a:rPr lang="en-US" altLang="zh-CN" sz="2400" b="1" dirty="0" smtClean="0"/>
              <a:t>”</a:t>
            </a:r>
            <a:r>
              <a:rPr lang="zh-CN" altLang="en-US" sz="2400" b="1" dirty="0" smtClean="0"/>
              <a:t>、</a:t>
            </a:r>
            <a:r>
              <a:rPr lang="en-US" altLang="zh-CN" sz="2400" b="1" dirty="0" smtClean="0"/>
              <a:t>“</a:t>
            </a:r>
            <a:r>
              <a:rPr lang="zh-CN" altLang="en-US" sz="2400" b="1" dirty="0" smtClean="0"/>
              <a:t>打倒一切剥削者</a:t>
            </a:r>
            <a:r>
              <a:rPr lang="en-US" altLang="zh-CN" sz="2400" b="1" dirty="0" smtClean="0"/>
              <a:t>”</a:t>
            </a:r>
            <a:r>
              <a:rPr lang="zh-CN" altLang="en-US" sz="2400" b="1" dirty="0" smtClean="0"/>
              <a:t>等口号，坚持斗争达</a:t>
            </a:r>
            <a:r>
              <a:rPr lang="en-US" altLang="zh-CN" sz="2400" b="1" dirty="0" smtClean="0"/>
              <a:t>25</a:t>
            </a:r>
            <a:r>
              <a:rPr lang="zh-CN" altLang="en-US" sz="2400" b="1" dirty="0" smtClean="0"/>
              <a:t>天之久。最后迫使开滦矿务局和直隶全省警务处不得不张贴布告，应允给百元以下的工人增资</a:t>
            </a:r>
            <a:r>
              <a:rPr lang="en-US" altLang="zh-CN" sz="2400" b="1" dirty="0" smtClean="0"/>
              <a:t>10%</a:t>
            </a:r>
            <a:r>
              <a:rPr lang="zh-CN" altLang="en-US" sz="2400" b="1" dirty="0" smtClean="0"/>
              <a:t>，工人罢工期间发给</a:t>
            </a:r>
            <a:r>
              <a:rPr lang="en-US" altLang="zh-CN" sz="2400" b="1" dirty="0" smtClean="0"/>
              <a:t>7</a:t>
            </a:r>
            <a:r>
              <a:rPr lang="zh-CN" altLang="en-US" sz="2400" b="1" dirty="0" smtClean="0"/>
              <a:t>天的工资，并由矿局担负医药费。</a:t>
            </a:r>
            <a:endParaRPr lang="zh-CN" altLang="en-US" sz="2400" b="1" dirty="0"/>
          </a:p>
        </p:txBody>
      </p:sp>
      <p:sp>
        <p:nvSpPr>
          <p:cNvPr id="6" name="矩形 5"/>
          <p:cNvSpPr/>
          <p:nvPr/>
        </p:nvSpPr>
        <p:spPr>
          <a:xfrm>
            <a:off x="539552" y="188640"/>
            <a:ext cx="3698448" cy="584775"/>
          </a:xfrm>
          <a:prstGeom prst="rect">
            <a:avLst/>
          </a:prstGeom>
        </p:spPr>
        <p:txBody>
          <a:bodyPr wrap="none">
            <a:spAutoFit/>
          </a:bodyPr>
          <a:lstStyle/>
          <a:p>
            <a:r>
              <a:rPr lang="zh-CN" altLang="en-US" b="1" dirty="0" smtClean="0">
                <a:solidFill>
                  <a:srgbClr val="FF0000"/>
                </a:solidFill>
                <a:latin typeface="+mn-ea"/>
              </a:rPr>
              <a:t>★</a:t>
            </a:r>
            <a:r>
              <a:rPr lang="zh-CN" altLang="en-US" sz="3200" b="1" dirty="0" smtClean="0">
                <a:latin typeface="+mn-ea"/>
              </a:rPr>
              <a:t>开滦五矿工人罢工</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3744416" cy="702915"/>
          </a:xfrm>
        </p:spPr>
        <p:txBody>
          <a:bodyPr>
            <a:normAutofit fontScale="90000"/>
          </a:bodyPr>
          <a:lstStyle/>
          <a:p>
            <a:r>
              <a:rPr lang="zh-CN" altLang="en-US" b="1" dirty="0" smtClean="0">
                <a:latin typeface="华文新魏" pitchFamily="2" charset="-122"/>
                <a:ea typeface="华文新魏" pitchFamily="2" charset="-122"/>
              </a:rPr>
              <a:t>工人领导骨干</a:t>
            </a:r>
            <a:endParaRPr lang="zh-CN" altLang="en-US" b="1" dirty="0">
              <a:latin typeface="华文新魏" pitchFamily="2" charset="-122"/>
              <a:ea typeface="华文新魏" pitchFamily="2" charset="-122"/>
            </a:endParaRPr>
          </a:p>
        </p:txBody>
      </p:sp>
      <p:pic>
        <p:nvPicPr>
          <p:cNvPr id="93186" name="Picture 2" descr="苏兆征"/>
          <p:cNvPicPr>
            <a:picLocks noChangeAspect="1" noChangeArrowheads="1"/>
          </p:cNvPicPr>
          <p:nvPr/>
        </p:nvPicPr>
        <p:blipFill>
          <a:blip r:embed="rId2" cstate="print"/>
          <a:srcRect/>
          <a:stretch>
            <a:fillRect/>
          </a:stretch>
        </p:blipFill>
        <p:spPr bwMode="auto">
          <a:xfrm>
            <a:off x="323528" y="692696"/>
            <a:ext cx="2520280" cy="3041522"/>
          </a:xfrm>
          <a:prstGeom prst="rect">
            <a:avLst/>
          </a:prstGeom>
          <a:noFill/>
        </p:spPr>
      </p:pic>
      <p:grpSp>
        <p:nvGrpSpPr>
          <p:cNvPr id="12" name="组合 11"/>
          <p:cNvGrpSpPr/>
          <p:nvPr/>
        </p:nvGrpSpPr>
        <p:grpSpPr>
          <a:xfrm>
            <a:off x="3491880" y="1700808"/>
            <a:ext cx="2552700" cy="3445351"/>
            <a:chOff x="3491880" y="1700808"/>
            <a:chExt cx="2552700" cy="3445351"/>
          </a:xfrm>
        </p:grpSpPr>
        <p:pic>
          <p:nvPicPr>
            <p:cNvPr id="93188" name="Picture 4" descr="史文彬（1887～1942）"/>
            <p:cNvPicPr>
              <a:picLocks noChangeAspect="1" noChangeArrowheads="1"/>
            </p:cNvPicPr>
            <p:nvPr/>
          </p:nvPicPr>
          <p:blipFill>
            <a:blip r:embed="rId3" cstate="print"/>
            <a:srcRect/>
            <a:stretch>
              <a:fillRect/>
            </a:stretch>
          </p:blipFill>
          <p:spPr bwMode="auto">
            <a:xfrm>
              <a:off x="3491880" y="1700808"/>
              <a:ext cx="2552700" cy="3089920"/>
            </a:xfrm>
            <a:prstGeom prst="rect">
              <a:avLst/>
            </a:prstGeom>
            <a:noFill/>
          </p:spPr>
        </p:pic>
        <p:sp>
          <p:nvSpPr>
            <p:cNvPr id="7" name="矩形 6"/>
            <p:cNvSpPr/>
            <p:nvPr/>
          </p:nvSpPr>
          <p:spPr>
            <a:xfrm>
              <a:off x="3707904" y="4869160"/>
              <a:ext cx="1701107" cy="276999"/>
            </a:xfrm>
            <a:prstGeom prst="rect">
              <a:avLst/>
            </a:prstGeom>
          </p:spPr>
          <p:txBody>
            <a:bodyPr wrap="none">
              <a:spAutoFit/>
            </a:bodyPr>
            <a:lstStyle/>
            <a:p>
              <a:r>
                <a:rPr lang="zh-CN" altLang="en-US" sz="1200" b="1" dirty="0" smtClean="0">
                  <a:latin typeface="华文新魏" pitchFamily="2" charset="-122"/>
                  <a:ea typeface="华文新魏" pitchFamily="2" charset="-122"/>
                </a:rPr>
                <a:t>史文彬（</a:t>
              </a:r>
              <a:r>
                <a:rPr lang="en-US" altLang="zh-CN" sz="1200" b="1" dirty="0" smtClean="0">
                  <a:latin typeface="华文新魏" pitchFamily="2" charset="-122"/>
                  <a:ea typeface="华文新魏" pitchFamily="2" charset="-122"/>
                </a:rPr>
                <a:t>1887--1942</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grpSp>
      <p:grpSp>
        <p:nvGrpSpPr>
          <p:cNvPr id="14" name="组合 13"/>
          <p:cNvGrpSpPr/>
          <p:nvPr/>
        </p:nvGrpSpPr>
        <p:grpSpPr>
          <a:xfrm>
            <a:off x="6300192" y="404664"/>
            <a:ext cx="2088232" cy="3085311"/>
            <a:chOff x="6300192" y="404664"/>
            <a:chExt cx="2088232" cy="3085311"/>
          </a:xfrm>
        </p:grpSpPr>
        <p:pic>
          <p:nvPicPr>
            <p:cNvPr id="93190" name="Picture 6" descr="项英"/>
            <p:cNvPicPr>
              <a:picLocks noChangeAspect="1" noChangeArrowheads="1"/>
            </p:cNvPicPr>
            <p:nvPr/>
          </p:nvPicPr>
          <p:blipFill>
            <a:blip r:embed="rId4" cstate="print"/>
            <a:srcRect/>
            <a:stretch>
              <a:fillRect/>
            </a:stretch>
          </p:blipFill>
          <p:spPr bwMode="auto">
            <a:xfrm>
              <a:off x="6300192" y="404664"/>
              <a:ext cx="2088232" cy="2784309"/>
            </a:xfrm>
            <a:prstGeom prst="rect">
              <a:avLst/>
            </a:prstGeom>
            <a:noFill/>
          </p:spPr>
        </p:pic>
        <p:sp>
          <p:nvSpPr>
            <p:cNvPr id="9" name="矩形 8"/>
            <p:cNvSpPr/>
            <p:nvPr/>
          </p:nvSpPr>
          <p:spPr>
            <a:xfrm>
              <a:off x="6660232" y="3212976"/>
              <a:ext cx="1519968" cy="276999"/>
            </a:xfrm>
            <a:prstGeom prst="rect">
              <a:avLst/>
            </a:prstGeom>
          </p:spPr>
          <p:txBody>
            <a:bodyPr wrap="none">
              <a:spAutoFit/>
            </a:bodyPr>
            <a:lstStyle/>
            <a:p>
              <a:r>
                <a:rPr lang="zh-CN" altLang="en-US" sz="1200" b="1" dirty="0" smtClean="0">
                  <a:latin typeface="华文新魏" pitchFamily="2" charset="-122"/>
                  <a:ea typeface="华文新魏" pitchFamily="2" charset="-122"/>
                </a:rPr>
                <a:t>项英（</a:t>
              </a:r>
              <a:r>
                <a:rPr lang="en-US" altLang="zh-CN" sz="1200" b="1" dirty="0" smtClean="0">
                  <a:latin typeface="华文新魏" pitchFamily="2" charset="-122"/>
                  <a:ea typeface="华文新魏" pitchFamily="2" charset="-122"/>
                </a:rPr>
                <a:t>1898--1941</a:t>
              </a:r>
              <a:r>
                <a:rPr lang="zh-CN" altLang="en-US" sz="1200" b="1" dirty="0" smtClean="0">
                  <a:latin typeface="华文新魏" pitchFamily="2" charset="-122"/>
                  <a:ea typeface="华文新魏" pitchFamily="2" charset="-122"/>
                </a:rPr>
                <a:t>）</a:t>
              </a:r>
            </a:p>
          </p:txBody>
        </p:sp>
      </p:grpSp>
      <p:grpSp>
        <p:nvGrpSpPr>
          <p:cNvPr id="15" name="组合 14"/>
          <p:cNvGrpSpPr/>
          <p:nvPr/>
        </p:nvGrpSpPr>
        <p:grpSpPr>
          <a:xfrm>
            <a:off x="1043608" y="3532510"/>
            <a:ext cx="2160240" cy="2981801"/>
            <a:chOff x="1043608" y="3532510"/>
            <a:chExt cx="2160240" cy="2981801"/>
          </a:xfrm>
        </p:grpSpPr>
        <p:pic>
          <p:nvPicPr>
            <p:cNvPr id="93192" name="Picture 8" descr="邓培"/>
            <p:cNvPicPr>
              <a:picLocks noChangeAspect="1" noChangeArrowheads="1"/>
            </p:cNvPicPr>
            <p:nvPr/>
          </p:nvPicPr>
          <p:blipFill>
            <a:blip r:embed="rId5" cstate="print"/>
            <a:srcRect/>
            <a:stretch>
              <a:fillRect/>
            </a:stretch>
          </p:blipFill>
          <p:spPr bwMode="auto">
            <a:xfrm>
              <a:off x="1043608" y="3532510"/>
              <a:ext cx="2160240" cy="2632793"/>
            </a:xfrm>
            <a:prstGeom prst="rect">
              <a:avLst/>
            </a:prstGeom>
            <a:noFill/>
          </p:spPr>
        </p:pic>
        <p:sp>
          <p:nvSpPr>
            <p:cNvPr id="11" name="矩形 10"/>
            <p:cNvSpPr/>
            <p:nvPr/>
          </p:nvSpPr>
          <p:spPr>
            <a:xfrm>
              <a:off x="1331640" y="6237312"/>
              <a:ext cx="1348446" cy="276999"/>
            </a:xfrm>
            <a:prstGeom prst="rect">
              <a:avLst/>
            </a:prstGeom>
          </p:spPr>
          <p:txBody>
            <a:bodyPr wrap="none">
              <a:spAutoFit/>
            </a:bodyPr>
            <a:lstStyle/>
            <a:p>
              <a:r>
                <a:rPr lang="zh-CN" altLang="en-US" sz="1200" b="1" dirty="0" smtClean="0">
                  <a:latin typeface="华文新魏" pitchFamily="2" charset="-122"/>
                  <a:ea typeface="华文新魏" pitchFamily="2" charset="-122"/>
                </a:rPr>
                <a:t>邓培</a:t>
              </a:r>
              <a:r>
                <a:rPr lang="en-US" altLang="zh-CN" sz="1200" b="1" dirty="0" smtClean="0">
                  <a:latin typeface="华文新魏" pitchFamily="2" charset="-122"/>
                  <a:ea typeface="华文新魏" pitchFamily="2" charset="-122"/>
                </a:rPr>
                <a:t>(1883--1927)</a:t>
              </a:r>
              <a:endParaRPr lang="zh-CN" altLang="en-US" sz="1200" b="1" dirty="0" smtClean="0">
                <a:latin typeface="华文新魏" pitchFamily="2" charset="-122"/>
                <a:ea typeface="华文新魏" pitchFamily="2" charset="-122"/>
              </a:endParaRPr>
            </a:p>
          </p:txBody>
        </p:sp>
      </p:grpSp>
      <p:grpSp>
        <p:nvGrpSpPr>
          <p:cNvPr id="16" name="组合 15"/>
          <p:cNvGrpSpPr/>
          <p:nvPr/>
        </p:nvGrpSpPr>
        <p:grpSpPr>
          <a:xfrm>
            <a:off x="6444208" y="3645024"/>
            <a:ext cx="2051396" cy="2941295"/>
            <a:chOff x="6444208" y="3645024"/>
            <a:chExt cx="2051396" cy="2941295"/>
          </a:xfrm>
        </p:grpSpPr>
        <p:pic>
          <p:nvPicPr>
            <p:cNvPr id="93194" name="Picture 10" descr="王荷波"/>
            <p:cNvPicPr>
              <a:picLocks noChangeAspect="1" noChangeArrowheads="1"/>
            </p:cNvPicPr>
            <p:nvPr/>
          </p:nvPicPr>
          <p:blipFill>
            <a:blip r:embed="rId6" cstate="print"/>
            <a:srcRect/>
            <a:stretch>
              <a:fillRect/>
            </a:stretch>
          </p:blipFill>
          <p:spPr bwMode="auto">
            <a:xfrm>
              <a:off x="6444208" y="3645024"/>
              <a:ext cx="2051396" cy="2605903"/>
            </a:xfrm>
            <a:prstGeom prst="rect">
              <a:avLst/>
            </a:prstGeom>
            <a:noFill/>
          </p:spPr>
        </p:pic>
        <p:sp>
          <p:nvSpPr>
            <p:cNvPr id="13" name="矩形 12"/>
            <p:cNvSpPr/>
            <p:nvPr/>
          </p:nvSpPr>
          <p:spPr>
            <a:xfrm>
              <a:off x="6804248" y="6309320"/>
              <a:ext cx="1502334" cy="276999"/>
            </a:xfrm>
            <a:prstGeom prst="rect">
              <a:avLst/>
            </a:prstGeom>
          </p:spPr>
          <p:txBody>
            <a:bodyPr wrap="none">
              <a:spAutoFit/>
            </a:bodyPr>
            <a:lstStyle/>
            <a:p>
              <a:r>
                <a:rPr lang="zh-CN" altLang="en-US" sz="1200" b="1" dirty="0" smtClean="0">
                  <a:latin typeface="华文新魏" pitchFamily="2" charset="-122"/>
                  <a:ea typeface="华文新魏" pitchFamily="2" charset="-122"/>
                </a:rPr>
                <a:t>王荷波</a:t>
              </a:r>
              <a:r>
                <a:rPr lang="en-US" altLang="zh-CN" sz="1200" b="1" dirty="0" smtClean="0">
                  <a:latin typeface="华文新魏" pitchFamily="2" charset="-122"/>
                  <a:ea typeface="华文新魏" pitchFamily="2" charset="-122"/>
                </a:rPr>
                <a:t>(1882--1927)</a:t>
              </a:r>
              <a:endParaRPr lang="zh-CN" altLang="en-US" sz="1200" b="1" dirty="0" smtClean="0">
                <a:latin typeface="华文新魏" pitchFamily="2" charset="-122"/>
                <a:ea typeface="华文新魏" pitchFamily="2" charset="-122"/>
              </a:endParaRPr>
            </a:p>
          </p:txBody>
        </p:sp>
      </p:grpSp>
    </p:spTree>
  </p:cSld>
  <p:clrMapOvr>
    <a:masterClrMapping/>
  </p:clrMapOvr>
  <p:transition>
    <p:blinds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3" descr="038"/>
          <p:cNvPicPr>
            <a:picLocks noGrp="1" noChangeAspect="1" noChangeArrowheads="1"/>
          </p:cNvPicPr>
          <p:nvPr>
            <p:ph type="title"/>
          </p:nvPr>
        </p:nvPicPr>
        <p:blipFill>
          <a:blip r:embed="rId2" cstate="print"/>
          <a:srcRect/>
          <a:stretch>
            <a:fillRect/>
          </a:stretch>
        </p:blipFill>
        <p:spPr>
          <a:xfrm>
            <a:off x="5004048" y="1772816"/>
            <a:ext cx="3887664" cy="2952080"/>
          </a:xfrm>
          <a:noFill/>
          <a:ln/>
          <a:effectLst>
            <a:outerShdw dist="107763" dir="8100000" algn="ctr" rotWithShape="0">
              <a:srgbClr val="808080">
                <a:alpha val="50000"/>
              </a:srgbClr>
            </a:outerShdw>
          </a:effectLst>
        </p:spPr>
      </p:pic>
      <p:sp>
        <p:nvSpPr>
          <p:cNvPr id="6" name="内容占位符 2"/>
          <p:cNvSpPr txBox="1">
            <a:spLocks/>
          </p:cNvSpPr>
          <p:nvPr/>
        </p:nvSpPr>
        <p:spPr>
          <a:xfrm>
            <a:off x="395536" y="1916832"/>
            <a:ext cx="4104456" cy="3456384"/>
          </a:xfrm>
          <a:prstGeom prst="rect">
            <a:avLst/>
          </a:prstGeom>
        </p:spPr>
        <p:txBody>
          <a:bodyPr vert="horz">
            <a:normAutofit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1923</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年</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2</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月</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7</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日在</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吴佩孚</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的命令下湖北督军</a:t>
            </a:r>
            <a:r>
              <a:rPr lang="zh-CN" altLang="en-US" sz="2400" b="1" dirty="0" smtClean="0">
                <a:solidFill>
                  <a:srgbClr val="FF0000"/>
                </a:solidFill>
              </a:rPr>
              <a:t>萧耀南</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借口调解工潮，诱骗工会代表到</a:t>
            </a:r>
            <a:r>
              <a:rPr lang="zh-CN" altLang="en-US" sz="2400" b="1" dirty="0" smtClean="0">
                <a:solidFill>
                  <a:srgbClr val="FF0000"/>
                </a:solidFill>
              </a:rPr>
              <a:t>江岸</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工会会所“谈判”，工会代表在去工会办事处途中，遭到反动军队的枪击，赤手空拳的工人纠察队当场被打死</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30</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多人、打伤</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200</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多人，造成了震惊中外的“二</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七”惨案。</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Rectangle 4"/>
          <p:cNvSpPr>
            <a:spLocks noChangeArrowheads="1"/>
          </p:cNvSpPr>
          <p:nvPr/>
        </p:nvSpPr>
        <p:spPr bwMode="auto">
          <a:xfrm>
            <a:off x="251520" y="188640"/>
            <a:ext cx="8589962" cy="1080120"/>
          </a:xfrm>
          <a:prstGeom prst="rect">
            <a:avLst/>
          </a:prstGeom>
          <a:noFill/>
          <a:ln w="9525">
            <a:noFill/>
            <a:bevel/>
            <a:headEnd/>
            <a:tailEnd/>
          </a:ln>
          <a:effectLst/>
        </p:spPr>
        <p:txBody>
          <a:bodyPr/>
          <a:lstStyle/>
          <a:p>
            <a:pPr>
              <a:buFontTx/>
              <a:buNone/>
            </a:pPr>
            <a:r>
              <a:rPr lang="zh-CN" altLang="en-US" sz="4800" b="1" dirty="0" smtClean="0"/>
              <a:t>“二</a:t>
            </a:r>
            <a:r>
              <a:rPr lang="en-US" altLang="zh-CN" sz="4800" b="1" dirty="0" smtClean="0"/>
              <a:t>·</a:t>
            </a:r>
            <a:r>
              <a:rPr lang="zh-CN" altLang="en-US" sz="4800" b="1" dirty="0" smtClean="0"/>
              <a:t>七”惨案</a:t>
            </a:r>
            <a:endParaRPr lang="zh-CN" altLang="en-US" sz="4700" b="1" dirty="0">
              <a:solidFill>
                <a:schemeClr val="tx2">
                  <a:satMod val="130000"/>
                </a:schemeClr>
              </a:solidFill>
              <a:effectLst>
                <a:outerShdw blurRad="50000" dist="30000" dir="5400000" algn="tl" rotWithShape="0">
                  <a:srgbClr val="000000">
                    <a:alpha val="30000"/>
                  </a:srgbClr>
                </a:outerShdw>
              </a:effectLst>
              <a:latin typeface="华文新魏" pitchFamily="2" charset="-122"/>
              <a:ea typeface="华文新魏"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5235"/>
                                        </p:tgtEl>
                                        <p:attrNameLst>
                                          <p:attrName>style.visibility</p:attrName>
                                        </p:attrNameLst>
                                      </p:cBhvr>
                                      <p:to>
                                        <p:strVal val="visible"/>
                                      </p:to>
                                    </p:set>
                                    <p:anim calcmode="lin" valueType="num">
                                      <p:cBhvr>
                                        <p:cTn id="7" dur="1000" fill="hold"/>
                                        <p:tgtEl>
                                          <p:spTgt spid="95235"/>
                                        </p:tgtEl>
                                        <p:attrNameLst>
                                          <p:attrName>ppt_w</p:attrName>
                                        </p:attrNameLst>
                                      </p:cBhvr>
                                      <p:tavLst>
                                        <p:tav tm="0">
                                          <p:val>
                                            <p:fltVal val="0"/>
                                          </p:val>
                                        </p:tav>
                                        <p:tav tm="100000">
                                          <p:val>
                                            <p:strVal val="#ppt_w"/>
                                          </p:val>
                                        </p:tav>
                                      </p:tavLst>
                                    </p:anim>
                                    <p:anim calcmode="lin" valueType="num">
                                      <p:cBhvr>
                                        <p:cTn id="8" dur="1000" fill="hold"/>
                                        <p:tgtEl>
                                          <p:spTgt spid="95235"/>
                                        </p:tgtEl>
                                        <p:attrNameLst>
                                          <p:attrName>ppt_h</p:attrName>
                                        </p:attrNameLst>
                                      </p:cBhvr>
                                      <p:tavLst>
                                        <p:tav tm="0">
                                          <p:val>
                                            <p:fltVal val="0"/>
                                          </p:val>
                                        </p:tav>
                                        <p:tav tm="100000">
                                          <p:val>
                                            <p:strVal val="#ppt_h"/>
                                          </p:val>
                                        </p:tav>
                                      </p:tavLst>
                                    </p:anim>
                                    <p:anim calcmode="lin" valueType="num">
                                      <p:cBhvr>
                                        <p:cTn id="9" dur="1000" fill="hold"/>
                                        <p:tgtEl>
                                          <p:spTgt spid="9523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523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79512" y="260648"/>
            <a:ext cx="7498080" cy="1143000"/>
          </a:xfrm>
        </p:spPr>
        <p:txBody>
          <a:bodyPr/>
          <a:lstStyle/>
          <a:p>
            <a:r>
              <a:rPr lang="zh-CN" altLang="en-US" sz="4700" b="1" dirty="0">
                <a:latin typeface="华文新魏" pitchFamily="2" charset="-122"/>
                <a:ea typeface="华文新魏" pitchFamily="2" charset="-122"/>
              </a:rPr>
              <a:t>（</a:t>
            </a:r>
            <a:r>
              <a:rPr lang="en-US" altLang="zh-CN" sz="4700" b="1" dirty="0">
                <a:latin typeface="华文新魏" pitchFamily="2" charset="-122"/>
                <a:ea typeface="华文新魏" pitchFamily="2" charset="-122"/>
              </a:rPr>
              <a:t>2</a:t>
            </a:r>
            <a:r>
              <a:rPr lang="zh-CN" altLang="en-US" sz="4700" b="1" dirty="0">
                <a:latin typeface="华文新魏" pitchFamily="2" charset="-122"/>
                <a:ea typeface="华文新魏" pitchFamily="2" charset="-122"/>
              </a:rPr>
              <a:t>）农民运动</a:t>
            </a:r>
          </a:p>
        </p:txBody>
      </p:sp>
      <p:sp>
        <p:nvSpPr>
          <p:cNvPr id="96260" name="Rectangle 4"/>
          <p:cNvSpPr>
            <a:spLocks noGrp="1" noChangeArrowheads="1"/>
          </p:cNvSpPr>
          <p:nvPr>
            <p:ph sz="quarter" idx="1"/>
          </p:nvPr>
        </p:nvSpPr>
        <p:spPr>
          <a:xfrm>
            <a:off x="467544" y="1916832"/>
            <a:ext cx="3683074" cy="4319588"/>
          </a:xfrm>
          <a:ln/>
        </p:spPr>
        <p:txBody>
          <a:bodyPr>
            <a:normAutofit/>
          </a:bodyPr>
          <a:lstStyle/>
          <a:p>
            <a:r>
              <a:rPr lang="en-US" altLang="zh-CN" b="1" dirty="0">
                <a:latin typeface="华文新魏" pitchFamily="2" charset="-122"/>
                <a:ea typeface="华文新魏" pitchFamily="2" charset="-122"/>
              </a:rPr>
              <a:t>1921</a:t>
            </a:r>
            <a:r>
              <a:rPr lang="zh-CN" altLang="en-US" b="1" dirty="0">
                <a:latin typeface="华文新魏" pitchFamily="2" charset="-122"/>
                <a:ea typeface="华文新魏" pitchFamily="2" charset="-122"/>
              </a:rPr>
              <a:t>年</a:t>
            </a:r>
            <a:r>
              <a:rPr lang="en-US" altLang="zh-CN" b="1" dirty="0">
                <a:latin typeface="华文新魏" pitchFamily="2" charset="-122"/>
                <a:ea typeface="华文新魏" pitchFamily="2" charset="-122"/>
              </a:rPr>
              <a:t>9</a:t>
            </a:r>
            <a:r>
              <a:rPr lang="zh-CN" altLang="en-US" b="1" dirty="0">
                <a:latin typeface="华文新魏" pitchFamily="2" charset="-122"/>
                <a:ea typeface="华文新魏" pitchFamily="2" charset="-122"/>
              </a:rPr>
              <a:t>月</a:t>
            </a:r>
            <a:r>
              <a:rPr lang="zh-CN" altLang="en-US" b="1" dirty="0" smtClean="0">
                <a:latin typeface="华文新魏" pitchFamily="2" charset="-122"/>
                <a:ea typeface="华文新魏" pitchFamily="2" charset="-122"/>
              </a:rPr>
              <a:t>，</a:t>
            </a:r>
            <a:r>
              <a:rPr lang="zh-CN" altLang="en-US" sz="2800" b="1" dirty="0" smtClean="0">
                <a:solidFill>
                  <a:srgbClr val="FF3300"/>
                </a:solidFill>
                <a:latin typeface="华文新魏" pitchFamily="2" charset="-122"/>
                <a:ea typeface="华文新魏" pitchFamily="2" charset="-122"/>
              </a:rPr>
              <a:t>沈定一等</a:t>
            </a:r>
            <a:r>
              <a:rPr lang="zh-CN" altLang="en-US" b="1" dirty="0" smtClean="0">
                <a:latin typeface="华文新魏" pitchFamily="2" charset="-122"/>
                <a:ea typeface="华文新魏" pitchFamily="2" charset="-122"/>
              </a:rPr>
              <a:t>在浙江</a:t>
            </a:r>
            <a:r>
              <a:rPr lang="zh-CN" altLang="en-US" b="1" dirty="0">
                <a:latin typeface="华文新魏" pitchFamily="2" charset="-122"/>
                <a:ea typeface="华文新魏" pitchFamily="2" charset="-122"/>
              </a:rPr>
              <a:t>萧山县衙前村成立了中国第一个农民协会。</a:t>
            </a:r>
          </a:p>
          <a:p>
            <a:r>
              <a:rPr lang="en-US" altLang="zh-CN" b="1" dirty="0">
                <a:latin typeface="华文新魏" pitchFamily="2" charset="-122"/>
                <a:ea typeface="华文新魏" pitchFamily="2" charset="-122"/>
              </a:rPr>
              <a:t>1922</a:t>
            </a:r>
            <a:r>
              <a:rPr lang="zh-CN" altLang="en-US" b="1" dirty="0">
                <a:latin typeface="华文新魏" pitchFamily="2" charset="-122"/>
                <a:ea typeface="华文新魏" pitchFamily="2" charset="-122"/>
              </a:rPr>
              <a:t>年</a:t>
            </a:r>
            <a:r>
              <a:rPr lang="en-US" altLang="zh-CN" b="1" dirty="0">
                <a:latin typeface="华文新魏" pitchFamily="2" charset="-122"/>
                <a:ea typeface="华文新魏" pitchFamily="2" charset="-122"/>
              </a:rPr>
              <a:t>6</a:t>
            </a:r>
            <a:r>
              <a:rPr lang="zh-CN" altLang="en-US" b="1" dirty="0">
                <a:latin typeface="华文新魏" pitchFamily="2" charset="-122"/>
                <a:ea typeface="华文新魏" pitchFamily="2" charset="-122"/>
              </a:rPr>
              <a:t>月，</a:t>
            </a:r>
            <a:r>
              <a:rPr lang="zh-CN" altLang="en-US" b="1" dirty="0">
                <a:solidFill>
                  <a:srgbClr val="FF0000"/>
                </a:solidFill>
                <a:latin typeface="华文新魏" pitchFamily="2" charset="-122"/>
                <a:ea typeface="华文新魏" pitchFamily="2" charset="-122"/>
              </a:rPr>
              <a:t>彭湃</a:t>
            </a:r>
            <a:r>
              <a:rPr lang="zh-CN" altLang="en-US" b="1" dirty="0">
                <a:latin typeface="华文新魏" pitchFamily="2" charset="-122"/>
                <a:ea typeface="华文新魏" pitchFamily="2" charset="-122"/>
              </a:rPr>
              <a:t>来到家乡广东海丰县的赤山约，成立了农会。</a:t>
            </a:r>
          </a:p>
          <a:p>
            <a:r>
              <a:rPr lang="en-US" altLang="zh-CN" b="1" dirty="0">
                <a:latin typeface="华文新魏" pitchFamily="2" charset="-122"/>
                <a:ea typeface="华文新魏" pitchFamily="2" charset="-122"/>
              </a:rPr>
              <a:t>1923</a:t>
            </a:r>
            <a:r>
              <a:rPr lang="zh-CN" altLang="en-US" b="1" dirty="0">
                <a:latin typeface="华文新魏" pitchFamily="2" charset="-122"/>
                <a:ea typeface="华文新魏" pitchFamily="2" charset="-122"/>
              </a:rPr>
              <a:t>年元旦，海丰总农会宣告成立。</a:t>
            </a:r>
          </a:p>
          <a:p>
            <a:endParaRPr lang="zh-CN" altLang="en-US" b="1" dirty="0">
              <a:latin typeface="仿宋_GB2312" pitchFamily="49" charset="-122"/>
              <a:ea typeface="仿宋_GB2312" pitchFamily="49" charset="-122"/>
            </a:endParaRPr>
          </a:p>
        </p:txBody>
      </p:sp>
      <p:pic>
        <p:nvPicPr>
          <p:cNvPr id="96259" name="Picture 3" descr="0021"/>
          <p:cNvPicPr>
            <a:picLocks noChangeAspect="1" noChangeArrowheads="1"/>
          </p:cNvPicPr>
          <p:nvPr/>
        </p:nvPicPr>
        <p:blipFill>
          <a:blip r:embed="rId2" cstate="print"/>
          <a:srcRect l="7550" t="3134" r="5658" b="7785"/>
          <a:stretch>
            <a:fillRect/>
          </a:stretch>
        </p:blipFill>
        <p:spPr bwMode="auto">
          <a:xfrm>
            <a:off x="4355976" y="2276872"/>
            <a:ext cx="4536504" cy="3240088"/>
          </a:xfrm>
          <a:prstGeom prst="rect">
            <a:avLst/>
          </a:prstGeom>
          <a:noFill/>
          <a:ln w="9525">
            <a:noFill/>
            <a:miter lim="800000"/>
            <a:headEnd/>
            <a:tailEnd/>
          </a:ln>
          <a:effectLst/>
        </p:spPr>
      </p:pic>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65">
      <a:dk1>
        <a:srgbClr val="002060"/>
      </a:dk1>
      <a:lt1>
        <a:sysClr val="window" lastClr="FFFFFF"/>
      </a:lt1>
      <a:dk2>
        <a:srgbClr val="002060"/>
      </a:dk2>
      <a:lt2>
        <a:srgbClr val="002060"/>
      </a:lt2>
      <a:accent1>
        <a:srgbClr val="D34817"/>
      </a:accent1>
      <a:accent2>
        <a:srgbClr val="9B2D1F"/>
      </a:accent2>
      <a:accent3>
        <a:srgbClr val="A28E6A"/>
      </a:accent3>
      <a:accent4>
        <a:srgbClr val="956251"/>
      </a:accent4>
      <a:accent5>
        <a:srgbClr val="FFFFFF"/>
      </a:accent5>
      <a:accent6>
        <a:srgbClr val="855D5D"/>
      </a:accent6>
      <a:hlink>
        <a:srgbClr val="CC9900"/>
      </a:hlink>
      <a:folHlink>
        <a:srgbClr val="0042C7"/>
      </a:folHlink>
    </a:clrScheme>
    <a:fontScheme name="自定义 3">
      <a:majorFont>
        <a:latin typeface="Franklin Gothic Book"/>
        <a:ea typeface="华文新魏"/>
        <a:cs typeface=""/>
      </a:majorFont>
      <a:minorFont>
        <a:latin typeface="Perpetua"/>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Equity</Template>
  <TotalTime>2870</TotalTime>
  <Words>7045</Words>
  <Application>Microsoft Office PowerPoint</Application>
  <PresentationFormat>全屏显示(4:3)</PresentationFormat>
  <Paragraphs>626</Paragraphs>
  <Slides>133</Slides>
  <Notes>4</Notes>
  <HiddenSlides>0</HiddenSlides>
  <MMClips>1</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133</vt:i4>
      </vt:variant>
    </vt:vector>
  </HeadingPairs>
  <TitlesOfParts>
    <vt:vector size="134" baseType="lpstr">
      <vt:lpstr>平衡</vt:lpstr>
      <vt:lpstr>幻灯片 1</vt:lpstr>
      <vt:lpstr>教学目的与要求：</vt:lpstr>
      <vt:lpstr>要论提示 ：</vt:lpstr>
      <vt:lpstr>一、新文化运动和五四运动</vt:lpstr>
      <vt:lpstr>幻灯片 5</vt:lpstr>
      <vt:lpstr>（1）新文化运动的性质</vt:lpstr>
      <vt:lpstr>（2）兴起的标志和主要阵地</vt:lpstr>
      <vt:lpstr>（3）代表人物</vt:lpstr>
      <vt:lpstr>幻灯片 9</vt:lpstr>
      <vt:lpstr>幻灯片 10</vt:lpstr>
      <vt:lpstr>幻灯片 11</vt:lpstr>
      <vt:lpstr>幻灯片 12</vt:lpstr>
      <vt:lpstr>幻灯片 13</vt:lpstr>
      <vt:lpstr>2、新文化运动的基本口号</vt:lpstr>
      <vt:lpstr>3、新文化运动的主要内容</vt:lpstr>
      <vt:lpstr>（2）批判孔学</vt:lpstr>
      <vt:lpstr>《狂人日记》是鲁迅的第一篇白话文小说，也是他开始鲁迅笔名射向封建礼教的第一支标枪。</vt:lpstr>
      <vt:lpstr>幻灯片 18</vt:lpstr>
      <vt:lpstr>（3）提倡文学革命</vt:lpstr>
      <vt:lpstr>幻灯片 20</vt:lpstr>
      <vt:lpstr>幻灯片 21</vt:lpstr>
      <vt:lpstr>幻灯片 22</vt:lpstr>
      <vt:lpstr>幻灯片 23</vt:lpstr>
      <vt:lpstr>幻灯片 24</vt:lpstr>
      <vt:lpstr>幻灯片 25</vt:lpstr>
      <vt:lpstr>幻灯片 26</vt:lpstr>
      <vt:lpstr>幻灯片 27</vt:lpstr>
      <vt:lpstr>幻灯片 28</vt:lpstr>
      <vt:lpstr>5、新文化运动左翼人士对西方资产阶级文化思想的怀疑和保留 </vt:lpstr>
      <vt:lpstr> （2）1914年至1918年的第一次世界大战，以极端的形式进一步暴露了资本主义制度固有的不可克服的矛盾。 </vt:lpstr>
      <vt:lpstr>中国人对“一战”后欧洲的印象</vt:lpstr>
      <vt:lpstr>中国人对“一战”后欧洲的印象</vt:lpstr>
      <vt:lpstr>（3） 中国人学习西方的努力屡遭失败的事实，更使他们对资产阶级共和国方案在中国的可行性产生了极大的疑问。</vt:lpstr>
      <vt:lpstr>幻灯片 34</vt:lpstr>
      <vt:lpstr>幻灯片 35</vt:lpstr>
      <vt:lpstr>幻灯片 36</vt:lpstr>
      <vt:lpstr>幻灯片 37</vt:lpstr>
      <vt:lpstr>1、十月革命对中国先进分子的启示</vt:lpstr>
      <vt:lpstr>幻灯片 39</vt:lpstr>
      <vt:lpstr>幻灯片 40</vt:lpstr>
      <vt:lpstr>幻灯片 41</vt:lpstr>
      <vt:lpstr>幻灯片 42</vt:lpstr>
      <vt:lpstr>幻灯片 43</vt:lpstr>
      <vt:lpstr>幻灯片 44</vt:lpstr>
      <vt:lpstr>幻灯片 45</vt:lpstr>
      <vt:lpstr>中国代表提出的要求</vt:lpstr>
      <vt:lpstr>幻灯片 47</vt:lpstr>
      <vt:lpstr>幻灯片 48</vt:lpstr>
      <vt:lpstr>外争国权,内惩国贼</vt:lpstr>
      <vt:lpstr>第二阶段: 6月5日——6月28日</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2、早期马克思主义思想运动</vt:lpstr>
      <vt:lpstr>幻灯片 66</vt:lpstr>
      <vt:lpstr>幻灯片 67</vt:lpstr>
      <vt:lpstr>幻灯片 68</vt:lpstr>
      <vt:lpstr>2、 中国共产党早期组织的活动</vt:lpstr>
      <vt:lpstr>幻灯片 70</vt:lpstr>
      <vt:lpstr>幻灯片 71</vt:lpstr>
      <vt:lpstr>幻灯片 72</vt:lpstr>
      <vt:lpstr>幻灯片 73</vt:lpstr>
      <vt:lpstr>幻灯片 74</vt:lpstr>
      <vt:lpstr>幻灯片 75</vt:lpstr>
      <vt:lpstr>幻灯片 76</vt:lpstr>
      <vt:lpstr>幻灯片 77</vt:lpstr>
      <vt:lpstr>幻灯片 78</vt:lpstr>
      <vt:lpstr>1、中国共产党第一次全国代表大会</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（2）开始采取资产阶级、小资产阶级的政党和政治派别没有采取过、也不可能采取的革命方法，即群众路线的方法。</vt:lpstr>
      <vt:lpstr>2、发动工农群众开展革命斗争</vt:lpstr>
      <vt:lpstr>幻灯片 94</vt:lpstr>
      <vt:lpstr>幻灯片 95</vt:lpstr>
      <vt:lpstr>幻灯片 96</vt:lpstr>
      <vt:lpstr>工人领导骨干</vt:lpstr>
      <vt:lpstr>幻灯片 98</vt:lpstr>
      <vt:lpstr>（2）农民运动</vt:lpstr>
      <vt:lpstr>“二·七”惨案的教训</vt:lpstr>
      <vt:lpstr>幻灯片 101</vt:lpstr>
      <vt:lpstr>幻灯片 102</vt:lpstr>
      <vt:lpstr>幻灯片 103</vt:lpstr>
      <vt:lpstr>幻灯片 104</vt:lpstr>
      <vt:lpstr>幻灯片 105</vt:lpstr>
      <vt:lpstr>幻灯片 106</vt:lpstr>
      <vt:lpstr>幻灯片 107</vt:lpstr>
      <vt:lpstr>（2）大革命的进行</vt:lpstr>
      <vt:lpstr>②两次东征和广东根据地的巩固</vt:lpstr>
      <vt:lpstr>③北伐胜利进军</vt:lpstr>
      <vt:lpstr>孙中山北上</vt:lpstr>
      <vt:lpstr>幻灯片 112</vt:lpstr>
      <vt:lpstr>幻灯片 113</vt:lpstr>
      <vt:lpstr>幻灯片 114</vt:lpstr>
      <vt:lpstr>国民革命歌 </vt:lpstr>
      <vt:lpstr>3、大革命中的共产党</vt:lpstr>
      <vt:lpstr>幻灯片 117</vt:lpstr>
      <vt:lpstr>幻灯片 118</vt:lpstr>
      <vt:lpstr>幻灯片 119</vt:lpstr>
      <vt:lpstr>②反革命政变</vt:lpstr>
      <vt:lpstr>幻灯片 121</vt:lpstr>
      <vt:lpstr>“四·一二 ”反革命政变</vt:lpstr>
      <vt:lpstr>“七·一五”反革命政变</vt:lpstr>
      <vt:lpstr>幻灯片 124</vt:lpstr>
      <vt:lpstr>幻灯片 125</vt:lpstr>
      <vt:lpstr>幻灯片 126</vt:lpstr>
      <vt:lpstr>幻灯片 127</vt:lpstr>
      <vt:lpstr>学习思考</vt:lpstr>
      <vt:lpstr>幻灯片 129</vt:lpstr>
      <vt:lpstr>推荐书目</vt:lpstr>
      <vt:lpstr>推荐书目</vt:lpstr>
      <vt:lpstr>幻灯片 132</vt:lpstr>
      <vt:lpstr>幻灯片 133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教学目的与要求：</dc:title>
  <dc:creator>Lenovo</dc:creator>
  <cp:lastModifiedBy>Windows 用户</cp:lastModifiedBy>
  <cp:revision>621</cp:revision>
  <dcterms:created xsi:type="dcterms:W3CDTF">2017-02-17T11:37:20Z</dcterms:created>
  <dcterms:modified xsi:type="dcterms:W3CDTF">2018-11-07T00:39:34Z</dcterms:modified>
</cp:coreProperties>
</file>